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60" r:id="rId5"/>
  </p:sldMasterIdLst>
  <p:notesMasterIdLst>
    <p:notesMasterId r:id="rId27"/>
  </p:notesMasterIdLst>
  <p:handoutMasterIdLst>
    <p:handoutMasterId r:id="rId28"/>
  </p:handoutMasterIdLst>
  <p:sldIdLst>
    <p:sldId id="266" r:id="rId6"/>
    <p:sldId id="357" r:id="rId7"/>
    <p:sldId id="270" r:id="rId8"/>
    <p:sldId id="267" r:id="rId9"/>
    <p:sldId id="304" r:id="rId10"/>
    <p:sldId id="349" r:id="rId11"/>
    <p:sldId id="277" r:id="rId12"/>
    <p:sldId id="276" r:id="rId13"/>
    <p:sldId id="275" r:id="rId14"/>
    <p:sldId id="284" r:id="rId15"/>
    <p:sldId id="285" r:id="rId16"/>
    <p:sldId id="355" r:id="rId17"/>
    <p:sldId id="356" r:id="rId18"/>
    <p:sldId id="283" r:id="rId19"/>
    <p:sldId id="350" r:id="rId20"/>
    <p:sldId id="353" r:id="rId21"/>
    <p:sldId id="348" r:id="rId22"/>
    <p:sldId id="265" r:id="rId23"/>
    <p:sldId id="354" r:id="rId24"/>
    <p:sldId id="269" r:id="rId25"/>
    <p:sldId id="352" r:id="rId26"/>
  </p:sldIdLst>
  <p:sldSz cx="12192000" cy="6858000"/>
  <p:notesSz cx="7102475" cy="10234613"/>
  <p:defaultTextStyle>
    <a:defPPr>
      <a:defRPr lang="de-DE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93" userDrawn="1">
          <p15:clr>
            <a:srgbClr val="A4A3A4"/>
          </p15:clr>
        </p15:guide>
        <p15:guide id="2" orient="horz" pos="52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9FE3"/>
    <a:srgbClr val="CCCCFF"/>
    <a:srgbClr val="66CCFF"/>
    <a:srgbClr val="0082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85941" autoAdjust="0"/>
  </p:normalViewPr>
  <p:slideViewPr>
    <p:cSldViewPr snapToGrid="0">
      <p:cViewPr varScale="1">
        <p:scale>
          <a:sx n="79" d="100"/>
          <a:sy n="79" d="100"/>
        </p:scale>
        <p:origin x="730" y="62"/>
      </p:cViewPr>
      <p:guideLst>
        <p:guide pos="393"/>
        <p:guide orient="horz" pos="52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353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kumulierte Befälle</c:v>
                </c:pt>
              </c:strCache>
            </c:strRef>
          </c:tx>
          <c:spPr>
            <a:ln w="28575" cap="rnd">
              <a:solidFill>
                <a:schemeClr val="accent1">
                  <a:alpha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cat>
            <c:numRef>
              <c:f>Tabelle1!$A$2:$A$7</c:f>
              <c:numCache>
                <c:formatCode>General</c:formatCod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Tabelle1!$B$2:$B$7</c:f>
              <c:numCache>
                <c:formatCode>General</c:formatCode>
                <c:ptCount val="6"/>
                <c:pt idx="0">
                  <c:v>74</c:v>
                </c:pt>
                <c:pt idx="1">
                  <c:v>86</c:v>
                </c:pt>
                <c:pt idx="2">
                  <c:v>89</c:v>
                </c:pt>
                <c:pt idx="3">
                  <c:v>90</c:v>
                </c:pt>
                <c:pt idx="4">
                  <c:v>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8A-45BB-81CD-CDA536D9DAC2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Neubefall pro Jahr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cat>
            <c:numRef>
              <c:f>Tabelle1!$A$2:$A$7</c:f>
              <c:numCache>
                <c:formatCode>General</c:formatCod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Tabelle1!$C$2:$C$7</c:f>
              <c:numCache>
                <c:formatCode>General</c:formatCode>
                <c:ptCount val="6"/>
                <c:pt idx="0">
                  <c:v>74</c:v>
                </c:pt>
                <c:pt idx="1">
                  <c:v>12</c:v>
                </c:pt>
                <c:pt idx="2">
                  <c:v>3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8A-45BB-81CD-CDA536D9DA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37025776"/>
        <c:axId val="937026136"/>
      </c:lineChart>
      <c:catAx>
        <c:axId val="937025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37026136"/>
        <c:crosses val="autoZero"/>
        <c:auto val="1"/>
        <c:lblAlgn val="ctr"/>
        <c:lblOffset val="100"/>
        <c:noMultiLvlLbl val="0"/>
      </c:catAx>
      <c:valAx>
        <c:axId val="937026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CH" dirty="0"/>
                  <a:t>Anzahl befallene Bäume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37025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508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l">
              <a:defRPr sz="1300"/>
            </a:lvl1pPr>
          </a:lstStyle>
          <a:p>
            <a:endParaRPr lang="de-CH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513508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r">
              <a:defRPr sz="1300"/>
            </a:lvl1pPr>
          </a:lstStyle>
          <a:p>
            <a:fld id="{D98B0177-EEAD-467F-A696-33021A3737BE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7739" cy="513507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l">
              <a:defRPr sz="13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3092" y="9721107"/>
            <a:ext cx="3077739" cy="513507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r">
              <a:defRPr sz="1300"/>
            </a:lvl1pPr>
          </a:lstStyle>
          <a:p>
            <a:fld id="{06326137-33AE-42AD-9CFF-625B8FDFB1A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845092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508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l">
              <a:defRPr sz="13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508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r">
              <a:defRPr sz="1300"/>
            </a:lvl1pPr>
          </a:lstStyle>
          <a:p>
            <a:fld id="{93B5E307-2EED-41DC-B960-7F893A5ED0C7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66" tIns="49533" rIns="99066" bIns="49533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10248" y="4925407"/>
            <a:ext cx="5681980" cy="4029879"/>
          </a:xfrm>
          <a:prstGeom prst="rect">
            <a:avLst/>
          </a:prstGeom>
        </p:spPr>
        <p:txBody>
          <a:bodyPr vert="horz" lIns="99066" tIns="49533" rIns="99066" bIns="49533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7739" cy="513507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l">
              <a:defRPr sz="13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3092" y="9721107"/>
            <a:ext cx="3077739" cy="513507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r">
              <a:defRPr sz="1300"/>
            </a:lvl1pPr>
          </a:lstStyle>
          <a:p>
            <a:fld id="{D8FFF4FE-F8FC-4C1D-BEE1-E343905C330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67523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Erläutern wieso wir dazu gekommen sind</a:t>
            </a:r>
          </a:p>
          <a:p>
            <a:pPr marL="171450" indent="-171450">
              <a:buFontTx/>
              <a:buChar char="-"/>
            </a:pPr>
            <a:r>
              <a:rPr lang="de-CH" dirty="0"/>
              <a:t>Aktuelle Gefahrenkarte</a:t>
            </a:r>
          </a:p>
          <a:p>
            <a:pPr marL="171450" indent="-171450">
              <a:buFontTx/>
              <a:buChar char="-"/>
            </a:pPr>
            <a:endParaRPr lang="de-CH" dirty="0"/>
          </a:p>
          <a:p>
            <a:pPr marL="171450" indent="-171450">
              <a:buFontTx/>
              <a:buChar char="-"/>
            </a:pPr>
            <a:endParaRPr lang="de-CH" dirty="0"/>
          </a:p>
          <a:p>
            <a:pPr marL="171450" indent="-171450">
              <a:buFontTx/>
              <a:buChar char="-"/>
            </a:pPr>
            <a:r>
              <a:rPr lang="de-CH" dirty="0"/>
              <a:t>Gemeinsamenplanung -&gt; </a:t>
            </a:r>
            <a:r>
              <a:rPr lang="de-CH" dirty="0" err="1"/>
              <a:t>präsentsliste</a:t>
            </a:r>
            <a:r>
              <a:rPr lang="de-CH" dirty="0"/>
              <a:t> für Kontaktaufnahme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FFF4FE-F8FC-4C1D-BEE1-E343905C3304}" type="slidenum">
              <a:rPr lang="de-CH" smtClean="0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69558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F06B2-8E90-3E47-3598-4C8619EC6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6DD4AED-D343-8596-1542-7714D3EA2E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37BF38A-D464-B6E6-8AB0-6335550501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CH" dirty="0"/>
              <a:t>Intensive Kontrollen im Schutzwald</a:t>
            </a:r>
          </a:p>
          <a:p>
            <a:pPr marL="171450" indent="-171450">
              <a:buFontTx/>
              <a:buChar char="-"/>
            </a:pPr>
            <a:r>
              <a:rPr lang="de-CH" dirty="0"/>
              <a:t>Spürhunderundgänge im Siedlungsgebiet</a:t>
            </a:r>
          </a:p>
          <a:p>
            <a:pPr marL="171450" indent="-171450">
              <a:buFontTx/>
              <a:buChar char="-"/>
            </a:pPr>
            <a:r>
              <a:rPr lang="de-CH" dirty="0"/>
              <a:t>Seit 2025 keine Befunde mehr</a:t>
            </a:r>
          </a:p>
          <a:p>
            <a:pPr marL="171450" indent="-171450">
              <a:buFontTx/>
              <a:buChar char="-"/>
            </a:pPr>
            <a:r>
              <a:rPr lang="de-CH" dirty="0"/>
              <a:t>Wenn so weitergeht ab 2029 gilt Zell als </a:t>
            </a:r>
            <a:r>
              <a:rPr lang="de-CH" dirty="0" err="1"/>
              <a:t>befallsfrei</a:t>
            </a:r>
            <a:r>
              <a:rPr lang="de-CH" dirty="0"/>
              <a:t>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7B75BEF-0682-C2FE-E57B-E81B4D31E1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FFF4FE-F8FC-4C1D-BEE1-E343905C3304}" type="slidenum">
              <a:rPr lang="de-CH" smtClean="0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40636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FFF4FE-F8FC-4C1D-BEE1-E343905C3304}" type="slidenum">
              <a:rPr lang="de-CH" smtClean="0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506608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FFF4FE-F8FC-4C1D-BEE1-E343905C3304}" type="slidenum">
              <a:rPr lang="de-CH" smtClean="0"/>
              <a:t>13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54562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Mit Folie 16 zusammenführen? -&gt; Differenzierung zwischen Fall: Handlungsbedarf ALB und ohne ALB. ALB -&gt; Optimale Massnahmenkombination aus Flächen- und Objektschutz: durch Kanton. Ohne ALB: Objektschutz durch Grundeigentümerschaften.</a:t>
            </a:r>
          </a:p>
          <a:p>
            <a:endParaRPr lang="de-CH" dirty="0"/>
          </a:p>
          <a:p>
            <a:r>
              <a:rPr lang="de-CH" dirty="0"/>
              <a:t>Grundeigentümerschaft entscheidet, ob sie Massnahmen umsetzten will.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FFF4FE-F8FC-4C1D-BEE1-E343905C3304}" type="slidenum">
              <a:rPr lang="de-CH" smtClean="0"/>
              <a:t>14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19210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45643-1585-B802-D98B-493E73FF5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0E6A34D-691A-E942-A61B-443879F384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20D139E-3864-4828-049D-E699673F70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Mit Folie 16 zusammenführen? -&gt; Differenzierung zwischen Fall: Handlungsbedarf ALB und ohne ALB. ALB -&gt; Optimale Massnahmenkombination aus Flächen- und Objektschutz: durch Kanton. Ohne ALB: Objektschutz durch Grundeigentümerschaften.</a:t>
            </a:r>
          </a:p>
          <a:p>
            <a:endParaRPr lang="de-CH" dirty="0"/>
          </a:p>
          <a:p>
            <a:r>
              <a:rPr lang="de-CH" dirty="0"/>
              <a:t>Grundeigentümerschaft entscheidet, ob sie Massnahmen umsetzten will.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8ABB5C8-EB57-5897-0481-FC2C4F40A8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FFF4FE-F8FC-4C1D-BEE1-E343905C3304}" type="slidenum">
              <a:rPr lang="de-CH" smtClean="0"/>
              <a:t>15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616589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10D33-5EDC-7A63-384F-7D7A95218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FF6A4C8-C641-C75F-F17D-7F88924D2E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DE4ED7D-33D0-5E3D-CFDD-6F720933E2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83B2AD5-1CE8-8683-302B-E85E2C7C1C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F4FE-F8FC-4C1D-BEE1-E343905C3304}" type="slidenum">
              <a:rPr lang="de-CH" smtClean="0"/>
              <a:t>18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089558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33B93-94A0-24BA-600E-7B081CAEA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B6695DB-12CF-089A-01CE-57ABBA23B8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F280CFD-F4B6-3E30-737E-C97D36DF14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47FA4B7-5CE0-C9A8-0A40-BDAB3AD6B4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F4FE-F8FC-4C1D-BEE1-E343905C3304}" type="slidenum">
              <a:rPr lang="de-CH" smtClean="0"/>
              <a:t>19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12633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Absen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19200" y="3338338"/>
            <a:ext cx="11160000" cy="2880000"/>
          </a:xfrm>
        </p:spPr>
        <p:txBody>
          <a:bodyPr>
            <a:normAutofit/>
          </a:bodyPr>
          <a:lstStyle>
            <a:lvl1pPr marL="0" indent="0" algn="l">
              <a:buNone/>
              <a:defRPr sz="3200" i="1">
                <a:solidFill>
                  <a:schemeClr val="bg1">
                    <a:lumMod val="65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9200" y="6372000"/>
            <a:ext cx="1440000" cy="360000"/>
          </a:xfrm>
        </p:spPr>
        <p:txBody>
          <a:bodyPr/>
          <a:lstStyle/>
          <a:p>
            <a:fld id="{13ED32CE-2F18-42BB-BEA2-16F36172DBDC}" type="datetime1">
              <a:rPr lang="de-CH" smtClean="0"/>
              <a:t>18.09.2026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232000" y="6372000"/>
            <a:ext cx="7920000" cy="360000"/>
          </a:xfrm>
        </p:spPr>
        <p:txBody>
          <a:bodyPr/>
          <a:lstStyle/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0332000" y="6372000"/>
            <a:ext cx="1440000" cy="360000"/>
          </a:xfrm>
        </p:spPr>
        <p:txBody>
          <a:bodyPr/>
          <a:lstStyle/>
          <a:p>
            <a:fld id="{5D4BD758-C871-49DC-A050-36A17C18F2FA}" type="slidenum">
              <a:rPr lang="de-CH" smtClean="0"/>
              <a:t>‹Nr.›</a:t>
            </a:fld>
            <a:endParaRPr lang="de-CH"/>
          </a:p>
        </p:txBody>
      </p:sp>
      <p:sp>
        <p:nvSpPr>
          <p:cNvPr id="8" name="Titelplatzhalter 1"/>
          <p:cNvSpPr>
            <a:spLocks noGrp="1"/>
          </p:cNvSpPr>
          <p:nvPr>
            <p:ph type="title"/>
          </p:nvPr>
        </p:nvSpPr>
        <p:spPr>
          <a:xfrm>
            <a:off x="619200" y="2402338"/>
            <a:ext cx="11160000" cy="720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7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19199" y="964574"/>
            <a:ext cx="6242919" cy="109488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>
                <a:latin typeface="+mn-lt"/>
              </a:defRPr>
            </a:lvl1pPr>
          </a:lstStyle>
          <a:p>
            <a:r>
              <a:rPr lang="de-CH" b="1"/>
              <a:t>Organisation</a:t>
            </a:r>
            <a:endParaRPr lang="de-CH" b="1" dirty="0"/>
          </a:p>
        </p:txBody>
      </p:sp>
    </p:spTree>
    <p:extLst>
      <p:ext uri="{BB962C8B-B14F-4D97-AF65-F5344CB8AC3E}">
        <p14:creationId xmlns:p14="http://schemas.microsoft.com/office/powerpoint/2010/main" val="19962872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19200" y="1872000"/>
            <a:ext cx="11160000" cy="2880000"/>
          </a:xfrm>
        </p:spPr>
        <p:txBody>
          <a:bodyPr>
            <a:normAutofit/>
          </a:bodyPr>
          <a:lstStyle>
            <a:lvl1pPr marL="0" indent="0" algn="l">
              <a:buNone/>
              <a:defRPr sz="3200" i="1">
                <a:solidFill>
                  <a:schemeClr val="bg1">
                    <a:lumMod val="65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9200" y="6372000"/>
            <a:ext cx="1440000" cy="360000"/>
          </a:xfrm>
        </p:spPr>
        <p:txBody>
          <a:bodyPr/>
          <a:lstStyle/>
          <a:p>
            <a:fld id="{13ED32CE-2F18-42BB-BEA2-16F36172DBDC}" type="datetime1">
              <a:rPr lang="de-CH" smtClean="0"/>
              <a:t>18.09.2026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232000" y="6372000"/>
            <a:ext cx="7920000" cy="360000"/>
          </a:xfrm>
        </p:spPr>
        <p:txBody>
          <a:bodyPr/>
          <a:lstStyle/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0332000" y="6372000"/>
            <a:ext cx="1440000" cy="360000"/>
          </a:xfrm>
        </p:spPr>
        <p:txBody>
          <a:bodyPr/>
          <a:lstStyle/>
          <a:p>
            <a:fld id="{5D4BD758-C871-49DC-A050-36A17C18F2FA}" type="slidenum">
              <a:rPr lang="de-CH" smtClean="0"/>
              <a:t>‹Nr.›</a:t>
            </a:fld>
            <a:endParaRPr lang="de-CH"/>
          </a:p>
        </p:txBody>
      </p:sp>
      <p:sp>
        <p:nvSpPr>
          <p:cNvPr id="8" name="Titelplatzhalter 1"/>
          <p:cNvSpPr>
            <a:spLocks noGrp="1"/>
          </p:cNvSpPr>
          <p:nvPr>
            <p:ph type="title"/>
          </p:nvPr>
        </p:nvSpPr>
        <p:spPr>
          <a:xfrm>
            <a:off x="619200" y="936000"/>
            <a:ext cx="11160000" cy="720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Titelmasterformat durch Klicken bearbeiten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8280583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19200" y="1872000"/>
            <a:ext cx="11160000" cy="4320000"/>
          </a:xfrm>
        </p:spPr>
        <p:txBody>
          <a:bodyPr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buClr>
                <a:srgbClr val="0082C7"/>
              </a:buClr>
              <a:buSzPct val="80000"/>
              <a:buFontTx/>
              <a:buBlip>
                <a:blip r:embed="rId2"/>
              </a:buBlip>
              <a:defRPr lang="de-DE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buClr>
                <a:srgbClr val="0082C7"/>
              </a:buClr>
              <a:buSzPct val="80000"/>
              <a:buFontTx/>
              <a:buBlip>
                <a:blip r:embed="rId2"/>
              </a:buBlip>
              <a:defRPr lang="de-DE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buClr>
                <a:srgbClr val="0082C7"/>
              </a:buClr>
              <a:buSzPct val="80000"/>
              <a:buFontTx/>
              <a:buBlip>
                <a:blip r:embed="rId2"/>
              </a:buBlip>
              <a:defRPr lang="de-DE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buClr>
                <a:srgbClr val="0082C7"/>
              </a:buClr>
              <a:buSzPct val="80000"/>
              <a:buFontTx/>
              <a:buBlip>
                <a:blip r:embed="rId2"/>
              </a:buBlip>
              <a:defRPr lang="de-DE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buClr>
                <a:srgbClr val="0082C7"/>
              </a:buClr>
              <a:buSzPct val="80000"/>
              <a:buFontTx/>
              <a:buBlip>
                <a:blip r:embed="rId2"/>
              </a:buBlip>
              <a:defRPr lang="de-DE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9200" y="6372000"/>
            <a:ext cx="1440000" cy="360000"/>
          </a:xfrm>
        </p:spPr>
        <p:txBody>
          <a:bodyPr/>
          <a:lstStyle/>
          <a:p>
            <a:fld id="{5AC23F4F-66B7-46A3-AB40-3D776688B753}" type="datetime1">
              <a:rPr lang="de-CH" smtClean="0"/>
              <a:t>18.09.2026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232000" y="6372000"/>
            <a:ext cx="7920000" cy="360000"/>
          </a:xfrm>
        </p:spPr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0332000" y="6372000"/>
            <a:ext cx="1440000" cy="360000"/>
          </a:xfrm>
        </p:spPr>
        <p:txBody>
          <a:bodyPr/>
          <a:lstStyle/>
          <a:p>
            <a:fld id="{5D4BD758-C871-49DC-A050-36A17C18F2FA}" type="slidenum">
              <a:rPr lang="de-CH" smtClean="0"/>
              <a:t>‹Nr.›</a:t>
            </a:fld>
            <a:endParaRPr lang="de-CH"/>
          </a:p>
        </p:txBody>
      </p:sp>
      <p:sp>
        <p:nvSpPr>
          <p:cNvPr id="9" name="Titelplatzhalter 1"/>
          <p:cNvSpPr>
            <a:spLocks noGrp="1"/>
          </p:cNvSpPr>
          <p:nvPr>
            <p:ph type="title"/>
          </p:nvPr>
        </p:nvSpPr>
        <p:spPr>
          <a:xfrm>
            <a:off x="619200" y="936000"/>
            <a:ext cx="11160000" cy="720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Titelmasterformat durch Klicken bearbeiten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3943013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9200" y="936000"/>
            <a:ext cx="11160000" cy="349200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19200" y="4589463"/>
            <a:ext cx="11160000" cy="154800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9" name="Datumsplatzhalter 3"/>
          <p:cNvSpPr>
            <a:spLocks noGrp="1"/>
          </p:cNvSpPr>
          <p:nvPr>
            <p:ph type="dt" sz="half" idx="10"/>
          </p:nvPr>
        </p:nvSpPr>
        <p:spPr>
          <a:xfrm>
            <a:off x="619200" y="6372000"/>
            <a:ext cx="1440000" cy="360000"/>
          </a:xfrm>
        </p:spPr>
        <p:txBody>
          <a:bodyPr/>
          <a:lstStyle/>
          <a:p>
            <a:fld id="{13ED32CE-2F18-42BB-BEA2-16F36172DBDC}" type="datetime1">
              <a:rPr lang="de-CH" smtClean="0"/>
              <a:t>18.09.2026</a:t>
            </a:fld>
            <a:endParaRPr lang="de-CH" dirty="0"/>
          </a:p>
        </p:txBody>
      </p:sp>
      <p:sp>
        <p:nvSpPr>
          <p:cNvPr id="10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232000" y="6372000"/>
            <a:ext cx="7920000" cy="360000"/>
          </a:xfrm>
        </p:spPr>
        <p:txBody>
          <a:bodyPr/>
          <a:lstStyle/>
          <a:p>
            <a:endParaRPr lang="de-CH" dirty="0"/>
          </a:p>
        </p:txBody>
      </p:sp>
      <p:sp>
        <p:nvSpPr>
          <p:cNvPr id="11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0332000" y="6372000"/>
            <a:ext cx="1440000" cy="360000"/>
          </a:xfrm>
        </p:spPr>
        <p:txBody>
          <a:bodyPr/>
          <a:lstStyle/>
          <a:p>
            <a:fld id="{5D4BD758-C871-49DC-A050-36A17C18F2F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30152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19200" y="1872000"/>
            <a:ext cx="5472000" cy="4320000"/>
          </a:xfrm>
        </p:spPr>
        <p:txBody>
          <a:bodyPr/>
          <a:lstStyle>
            <a:lvl1pPr marL="228594" indent="-228594">
              <a:buFontTx/>
              <a:buBlip>
                <a:blip r:embed="rId2"/>
              </a:buBlip>
              <a:defRPr/>
            </a:lvl1pPr>
            <a:lvl2pPr marL="685783" indent="-228594">
              <a:buFontTx/>
              <a:buBlip>
                <a:blip r:embed="rId2"/>
              </a:buBlip>
              <a:defRPr/>
            </a:lvl2pPr>
            <a:lvl3pPr marL="1142971" indent="-228594">
              <a:buFontTx/>
              <a:buBlip>
                <a:blip r:embed="rId2"/>
              </a:buBlip>
              <a:defRPr/>
            </a:lvl3pPr>
            <a:lvl4pPr marL="1600160" indent="-228594">
              <a:buFontTx/>
              <a:buBlip>
                <a:blip r:embed="rId2"/>
              </a:buBlip>
              <a:defRPr/>
            </a:lvl4pPr>
            <a:lvl5pPr marL="2057349" indent="-228594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299999" y="1872000"/>
            <a:ext cx="5472000" cy="4320000"/>
          </a:xfrm>
        </p:spPr>
        <p:txBody>
          <a:bodyPr/>
          <a:lstStyle>
            <a:lvl1pPr marL="228594" indent="-228594">
              <a:buFontTx/>
              <a:buBlip>
                <a:blip r:embed="rId2"/>
              </a:buBlip>
              <a:defRPr/>
            </a:lvl1pPr>
            <a:lvl2pPr marL="685783" indent="-228594">
              <a:buFontTx/>
              <a:buBlip>
                <a:blip r:embed="rId2"/>
              </a:buBlip>
              <a:defRPr/>
            </a:lvl2pPr>
            <a:lvl3pPr marL="1142971" indent="-228594">
              <a:buFontTx/>
              <a:buBlip>
                <a:blip r:embed="rId2"/>
              </a:buBlip>
              <a:defRPr/>
            </a:lvl3pPr>
            <a:lvl4pPr marL="1600160" indent="-228594">
              <a:buFontTx/>
              <a:buBlip>
                <a:blip r:embed="rId2"/>
              </a:buBlip>
              <a:defRPr/>
            </a:lvl4pPr>
            <a:lvl5pPr marL="2057349" indent="-228594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8" name="Titelplatzhalter 1"/>
          <p:cNvSpPr>
            <a:spLocks noGrp="1"/>
          </p:cNvSpPr>
          <p:nvPr>
            <p:ph type="title"/>
          </p:nvPr>
        </p:nvSpPr>
        <p:spPr>
          <a:xfrm>
            <a:off x="619200" y="936000"/>
            <a:ext cx="11160000" cy="720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9" name="Datumsplatzhalter 3"/>
          <p:cNvSpPr>
            <a:spLocks noGrp="1"/>
          </p:cNvSpPr>
          <p:nvPr>
            <p:ph type="dt" sz="half" idx="10"/>
          </p:nvPr>
        </p:nvSpPr>
        <p:spPr>
          <a:xfrm>
            <a:off x="619200" y="6372000"/>
            <a:ext cx="1440000" cy="360000"/>
          </a:xfrm>
        </p:spPr>
        <p:txBody>
          <a:bodyPr/>
          <a:lstStyle/>
          <a:p>
            <a:fld id="{13ED32CE-2F18-42BB-BEA2-16F36172DBDC}" type="datetime1">
              <a:rPr lang="de-CH" smtClean="0"/>
              <a:t>18.09.2026</a:t>
            </a:fld>
            <a:endParaRPr lang="de-CH" dirty="0"/>
          </a:p>
        </p:txBody>
      </p:sp>
      <p:sp>
        <p:nvSpPr>
          <p:cNvPr id="10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232000" y="6372000"/>
            <a:ext cx="7920000" cy="360000"/>
          </a:xfrm>
        </p:spPr>
        <p:txBody>
          <a:bodyPr/>
          <a:lstStyle/>
          <a:p>
            <a:endParaRPr lang="de-CH" dirty="0"/>
          </a:p>
        </p:txBody>
      </p:sp>
      <p:sp>
        <p:nvSpPr>
          <p:cNvPr id="11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0332000" y="6372000"/>
            <a:ext cx="1440000" cy="360000"/>
          </a:xfrm>
        </p:spPr>
        <p:txBody>
          <a:bodyPr/>
          <a:lstStyle/>
          <a:p>
            <a:fld id="{5D4BD758-C871-49DC-A050-36A17C18F2F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51943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19200" y="1947863"/>
            <a:ext cx="5472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200" y="2914651"/>
            <a:ext cx="5472000" cy="3275012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299999" y="1947863"/>
            <a:ext cx="5472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299859" y="2914651"/>
            <a:ext cx="5472000" cy="3275012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11" name="Titelplatzhalter 1"/>
          <p:cNvSpPr>
            <a:spLocks noGrp="1"/>
          </p:cNvSpPr>
          <p:nvPr>
            <p:ph type="title"/>
          </p:nvPr>
        </p:nvSpPr>
        <p:spPr>
          <a:xfrm>
            <a:off x="619200" y="936000"/>
            <a:ext cx="11160000" cy="720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10" name="Datumsplatzhalter 3"/>
          <p:cNvSpPr>
            <a:spLocks noGrp="1"/>
          </p:cNvSpPr>
          <p:nvPr>
            <p:ph type="dt" sz="half" idx="10"/>
          </p:nvPr>
        </p:nvSpPr>
        <p:spPr>
          <a:xfrm>
            <a:off x="619200" y="6372000"/>
            <a:ext cx="1440000" cy="360000"/>
          </a:xfrm>
        </p:spPr>
        <p:txBody>
          <a:bodyPr/>
          <a:lstStyle/>
          <a:p>
            <a:fld id="{13ED32CE-2F18-42BB-BEA2-16F36172DBDC}" type="datetime1">
              <a:rPr lang="de-CH" smtClean="0"/>
              <a:t>18.09.2026</a:t>
            </a:fld>
            <a:endParaRPr lang="de-CH" dirty="0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232000" y="6372000"/>
            <a:ext cx="7920000" cy="360000"/>
          </a:xfrm>
        </p:spPr>
        <p:txBody>
          <a:bodyPr/>
          <a:lstStyle/>
          <a:p>
            <a:endParaRPr lang="de-CH" dirty="0"/>
          </a:p>
        </p:txBody>
      </p:sp>
      <p:sp>
        <p:nvSpPr>
          <p:cNvPr id="13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0332000" y="6372000"/>
            <a:ext cx="1440000" cy="360000"/>
          </a:xfrm>
        </p:spPr>
        <p:txBody>
          <a:bodyPr/>
          <a:lstStyle/>
          <a:p>
            <a:fld id="{5D4BD758-C871-49DC-A050-36A17C18F2F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94915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platzhalter 1"/>
          <p:cNvSpPr>
            <a:spLocks noGrp="1"/>
          </p:cNvSpPr>
          <p:nvPr>
            <p:ph type="title"/>
          </p:nvPr>
        </p:nvSpPr>
        <p:spPr>
          <a:xfrm>
            <a:off x="619200" y="936000"/>
            <a:ext cx="11160000" cy="720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9" name="Datumsplatzhalter 3"/>
          <p:cNvSpPr>
            <a:spLocks noGrp="1"/>
          </p:cNvSpPr>
          <p:nvPr>
            <p:ph type="dt" sz="half" idx="10"/>
          </p:nvPr>
        </p:nvSpPr>
        <p:spPr>
          <a:xfrm>
            <a:off x="619200" y="6372000"/>
            <a:ext cx="1440000" cy="360000"/>
          </a:xfrm>
        </p:spPr>
        <p:txBody>
          <a:bodyPr/>
          <a:lstStyle/>
          <a:p>
            <a:fld id="{13ED32CE-2F18-42BB-BEA2-16F36172DBDC}" type="datetime1">
              <a:rPr lang="de-CH" smtClean="0"/>
              <a:t>18.09.2026</a:t>
            </a:fld>
            <a:endParaRPr lang="de-CH" dirty="0"/>
          </a:p>
        </p:txBody>
      </p:sp>
      <p:sp>
        <p:nvSpPr>
          <p:cNvPr id="10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232000" y="6372000"/>
            <a:ext cx="7920000" cy="360000"/>
          </a:xfrm>
        </p:spPr>
        <p:txBody>
          <a:bodyPr/>
          <a:lstStyle/>
          <a:p>
            <a:endParaRPr lang="de-CH" dirty="0"/>
          </a:p>
        </p:txBody>
      </p:sp>
      <p:sp>
        <p:nvSpPr>
          <p:cNvPr id="11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0332000" y="6372000"/>
            <a:ext cx="1440000" cy="360000"/>
          </a:xfrm>
        </p:spPr>
        <p:txBody>
          <a:bodyPr/>
          <a:lstStyle/>
          <a:p>
            <a:fld id="{5D4BD758-C871-49DC-A050-36A17C18F2F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30011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>
          <a:xfrm>
            <a:off x="619200" y="6372000"/>
            <a:ext cx="1440000" cy="360000"/>
          </a:xfrm>
        </p:spPr>
        <p:txBody>
          <a:bodyPr/>
          <a:lstStyle/>
          <a:p>
            <a:fld id="{13ED32CE-2F18-42BB-BEA2-16F36172DBDC}" type="datetime1">
              <a:rPr lang="de-CH" smtClean="0"/>
              <a:t>18.09.2026</a:t>
            </a:fld>
            <a:endParaRPr lang="de-CH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232000" y="6372000"/>
            <a:ext cx="7920000" cy="360000"/>
          </a:xfrm>
        </p:spPr>
        <p:txBody>
          <a:bodyPr/>
          <a:lstStyle/>
          <a:p>
            <a:endParaRPr lang="de-CH" dirty="0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0332000" y="6372000"/>
            <a:ext cx="1440000" cy="360000"/>
          </a:xfrm>
        </p:spPr>
        <p:txBody>
          <a:bodyPr/>
          <a:lstStyle/>
          <a:p>
            <a:fld id="{5D4BD758-C871-49DC-A050-36A17C18F2F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48949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9200" y="936000"/>
            <a:ext cx="11160000" cy="10080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40000" y="2159999"/>
            <a:ext cx="6731999" cy="3960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19200" y="2160000"/>
            <a:ext cx="4140000" cy="3960000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8" name="Datumsplatzhalter 3"/>
          <p:cNvSpPr>
            <a:spLocks noGrp="1"/>
          </p:cNvSpPr>
          <p:nvPr>
            <p:ph type="dt" sz="half" idx="10"/>
          </p:nvPr>
        </p:nvSpPr>
        <p:spPr>
          <a:xfrm>
            <a:off x="619200" y="6372000"/>
            <a:ext cx="1440000" cy="360000"/>
          </a:xfrm>
        </p:spPr>
        <p:txBody>
          <a:bodyPr/>
          <a:lstStyle/>
          <a:p>
            <a:fld id="{13ED32CE-2F18-42BB-BEA2-16F36172DBDC}" type="datetime1">
              <a:rPr lang="de-CH" smtClean="0"/>
              <a:t>18.09.2026</a:t>
            </a:fld>
            <a:endParaRPr lang="de-CH" dirty="0"/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232000" y="6372000"/>
            <a:ext cx="7920000" cy="360000"/>
          </a:xfrm>
        </p:spPr>
        <p:txBody>
          <a:bodyPr/>
          <a:lstStyle/>
          <a:p>
            <a:endParaRPr lang="de-CH" dirty="0"/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0332000" y="6372000"/>
            <a:ext cx="1440000" cy="360000"/>
          </a:xfrm>
        </p:spPr>
        <p:txBody>
          <a:bodyPr/>
          <a:lstStyle/>
          <a:p>
            <a:fld id="{5D4BD758-C871-49DC-A050-36A17C18F2F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89420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4932000" y="936000"/>
            <a:ext cx="6840000" cy="5183998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19200" y="2159998"/>
            <a:ext cx="4140000" cy="3960000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619200" y="936000"/>
            <a:ext cx="4140000" cy="10133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9" name="Datumsplatzhalter 3"/>
          <p:cNvSpPr>
            <a:spLocks noGrp="1"/>
          </p:cNvSpPr>
          <p:nvPr>
            <p:ph type="dt" sz="half" idx="10"/>
          </p:nvPr>
        </p:nvSpPr>
        <p:spPr>
          <a:xfrm>
            <a:off x="619200" y="6372000"/>
            <a:ext cx="1440000" cy="360000"/>
          </a:xfrm>
        </p:spPr>
        <p:txBody>
          <a:bodyPr/>
          <a:lstStyle/>
          <a:p>
            <a:fld id="{13ED32CE-2F18-42BB-BEA2-16F36172DBDC}" type="datetime1">
              <a:rPr lang="de-CH" smtClean="0"/>
              <a:t>18.09.2026</a:t>
            </a:fld>
            <a:endParaRPr lang="de-CH" dirty="0"/>
          </a:p>
        </p:txBody>
      </p:sp>
      <p:sp>
        <p:nvSpPr>
          <p:cNvPr id="10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232000" y="6372000"/>
            <a:ext cx="7920000" cy="360000"/>
          </a:xfrm>
        </p:spPr>
        <p:txBody>
          <a:bodyPr/>
          <a:lstStyle/>
          <a:p>
            <a:endParaRPr lang="de-CH" dirty="0"/>
          </a:p>
        </p:txBody>
      </p:sp>
      <p:sp>
        <p:nvSpPr>
          <p:cNvPr id="11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0332000" y="6372000"/>
            <a:ext cx="1440000" cy="360000"/>
          </a:xfrm>
        </p:spPr>
        <p:txBody>
          <a:bodyPr/>
          <a:lstStyle/>
          <a:p>
            <a:fld id="{5D4BD758-C871-49DC-A050-36A17C18F2F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13215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tzte 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19200" y="964575"/>
            <a:ext cx="11160000" cy="1800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/>
            </a:lvl1pPr>
          </a:lstStyle>
          <a:p>
            <a:pPr lvl="0"/>
            <a:r>
              <a:rPr lang="de-DE" dirty="0"/>
              <a:t>Departement</a:t>
            </a:r>
          </a:p>
          <a:p>
            <a:pPr lvl="0"/>
            <a:r>
              <a:rPr lang="de-DE"/>
              <a:t>Organisation</a:t>
            </a:r>
            <a:endParaRPr lang="de-DE" dirty="0"/>
          </a:p>
          <a:p>
            <a:pPr lvl="0"/>
            <a:r>
              <a:rPr lang="de-DE" dirty="0"/>
              <a:t>URL…</a:t>
            </a:r>
            <a:endParaRPr lang="de-CH" dirty="0"/>
          </a:p>
          <a:p>
            <a:pPr lvl="0"/>
            <a:endParaRPr lang="de-CH" dirty="0"/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619200" y="3240000"/>
            <a:ext cx="11160000" cy="1440000"/>
          </a:xfrm>
        </p:spPr>
        <p:txBody>
          <a:bodyPr/>
          <a:lstStyle>
            <a:lvl1pPr marL="0" indent="0" algn="ctr">
              <a:buNone/>
              <a:defRPr i="1" baseline="0">
                <a:solidFill>
                  <a:srgbClr val="009FE3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de-DE"/>
              <a:t>Schlusssatz, Handlungsaufforderung (opt.)</a:t>
            </a:r>
            <a:endParaRPr lang="de-CH" dirty="0"/>
          </a:p>
        </p:txBody>
      </p:sp>
      <p:sp>
        <p:nvSpPr>
          <p:cNvPr id="11" name="Datumsplatzhalter 3"/>
          <p:cNvSpPr>
            <a:spLocks noGrp="1"/>
          </p:cNvSpPr>
          <p:nvPr>
            <p:ph type="dt" sz="half" idx="10"/>
          </p:nvPr>
        </p:nvSpPr>
        <p:spPr>
          <a:xfrm>
            <a:off x="619200" y="6372000"/>
            <a:ext cx="1440000" cy="360000"/>
          </a:xfrm>
        </p:spPr>
        <p:txBody>
          <a:bodyPr/>
          <a:lstStyle/>
          <a:p>
            <a:fld id="{13ED32CE-2F18-42BB-BEA2-16F36172DBDC}" type="datetime1">
              <a:rPr lang="de-CH" smtClean="0"/>
              <a:t>18.09.2026</a:t>
            </a:fld>
            <a:endParaRPr lang="de-CH" dirty="0"/>
          </a:p>
        </p:txBody>
      </p:sp>
      <p:sp>
        <p:nvSpPr>
          <p:cNvPr id="13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232000" y="6372000"/>
            <a:ext cx="7920000" cy="360000"/>
          </a:xfrm>
        </p:spPr>
        <p:txBody>
          <a:bodyPr/>
          <a:lstStyle/>
          <a:p>
            <a:endParaRPr lang="de-CH" dirty="0"/>
          </a:p>
        </p:txBody>
      </p:sp>
      <p:sp>
        <p:nvSpPr>
          <p:cNvPr id="1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0332000" y="6372000"/>
            <a:ext cx="1440000" cy="360000"/>
          </a:xfrm>
        </p:spPr>
        <p:txBody>
          <a:bodyPr/>
          <a:lstStyle/>
          <a:p>
            <a:fld id="{5D4BD758-C871-49DC-A050-36A17C18F2F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30083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B377EE-6D04-F15E-E0F3-C6BA3A7F20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6911203-98DA-9CB8-C4E8-3F82486F43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2A7816-03A2-E159-3035-1D5C28ECE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EB6A-266B-4D8B-8F63-D27884AF40C1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39D4464-372B-0193-8832-196B8203D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B553798-64E9-27D0-35B9-065E14163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2145-F4AE-450B-A1D3-DCAD400392B0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206019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9361EA-8126-D90B-6B79-F9352D80E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8D9B584-D901-BAE7-54F4-353022F7A6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0C5B797-2A9C-446D-2718-F73C9EBD0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EB6A-266B-4D8B-8F63-D27884AF40C1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4076699-9945-DDBA-B934-3FB09EC0F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985E6CC-3740-9AEE-54ED-B108DF4A4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2145-F4AE-450B-A1D3-DCAD400392B0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196653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50012C-5590-C2C5-8A64-09323E261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265E1B6-CC85-2B29-CFBA-748B62ECA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9D46C43-BA83-E665-9D58-FA4A98CDC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EB6A-266B-4D8B-8F63-D27884AF40C1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B6EC402-C350-722E-EED4-503877D36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A0CABA0-FE97-A95D-8624-5EA86D30A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2145-F4AE-450B-A1D3-DCAD400392B0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125562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E55B46-6F18-6564-F2FF-0A48323E5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DAADFA-04C2-F9B4-37FE-7D9CD5EABA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E46D053-F899-081F-9B0F-4F7CA3A301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68BA06D-2F90-A0E8-AD7B-B08D1B726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EB6A-266B-4D8B-8F63-D27884AF40C1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DAFC11F-98D5-F12A-0721-DA0182C1D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4A0D7CA-FCDE-820F-C650-40B717F04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2145-F4AE-450B-A1D3-DCAD400392B0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026897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E9F943-2EE4-12D0-A94A-7C24CA92C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6A7345B-2CA5-6223-6EEE-491D3EB310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20E8797-0D5F-745D-D0F4-BC8C875367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D4ECABE-A15E-5273-0C9B-099DDA7309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897285E-DEB5-2D84-B672-37A7C2BC87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AA9A191-18C6-CF0F-F9B9-A4AB2F92A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EB6A-266B-4D8B-8F63-D27884AF40C1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FFACD21-4F44-7677-0B76-56EAD91AC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BE8CB73-9CB7-2DB9-453D-83B42D9E2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2145-F4AE-450B-A1D3-DCAD400392B0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980714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627778-73F5-C5A1-CC97-D76C591F7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C8F4151-2291-1DC5-9F51-154780ACF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EB6A-266B-4D8B-8F63-D27884AF40C1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EC3AE6-C0A1-DD1B-900B-700851FA4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B300A02-5F6D-6402-87DC-7B4364B42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2145-F4AE-450B-A1D3-DCAD400392B0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167763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3890489-3A36-FF2C-FE82-F9E7E8AAF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EB6A-266B-4D8B-8F63-D27884AF40C1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2EAF2F8-C052-350D-5EC8-1EDA8267D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8155CAD-E406-D835-5371-7FB75E990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2145-F4AE-450B-A1D3-DCAD400392B0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72994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9C3FE1-5490-AC31-81B7-5ABF89C33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C6D335-B2F1-3A4D-E5C5-9AC2C0D953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F55CCBB-6506-189B-4941-672DB731D0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A10762A-6A2B-E76F-29EA-D021A1FD6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EB6A-266B-4D8B-8F63-D27884AF40C1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47BB62A-4F54-D637-2BD6-9B493FA26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9611170-42B8-64C0-2E74-855C7E9DC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2145-F4AE-450B-A1D3-DCAD400392B0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370073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E02C62-EA16-93CA-D457-317308A97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6BA67D6-DB2B-62FF-A319-E2BFACEF7C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29E81B7-32DC-D7E9-D92E-25C393DC3B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51D0056-DADD-7B8A-D2BD-BD34897C2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EB6A-266B-4D8B-8F63-D27884AF40C1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A75C343-3FFC-1709-BBA3-03A9D76AA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AC0D485-6319-C357-A57E-E7B97C38C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2145-F4AE-450B-A1D3-DCAD400392B0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294211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A7F89C-909B-21BB-369A-F414B3B51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5B21400-7235-142B-940E-30BF9DC6E7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3818F8D-987D-B57D-67A9-415364FB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EB6A-266B-4D8B-8F63-D27884AF40C1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F1E55C0-77E3-101E-3846-F48A3A38D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E1B63EF-BCF8-1322-D9AE-881E24355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2145-F4AE-450B-A1D3-DCAD400392B0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62516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D7BDBB9-24D4-13F0-44AA-79E49BB647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E253365-7A6C-919E-981A-EE1A99B2B5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8BAC732-1711-3F59-DF05-17E0CF020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EB6A-266B-4D8B-8F63-D27884AF40C1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63C5B59-7C52-9AC1-901B-CD3F9FDC5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B6421EA-DD87-E375-3D37-ED526DF78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22145-F4AE-450B-A1D3-DCAD400392B0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68754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19200" y="936000"/>
            <a:ext cx="11160000" cy="720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19200" y="1872000"/>
            <a:ext cx="11160000" cy="432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19200" y="6372000"/>
            <a:ext cx="144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A72A3-220D-48A9-B693-AB7431F73DEE}" type="datetime1">
              <a:rPr lang="de-CH" smtClean="0"/>
              <a:t>18.09.2026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232000" y="6372000"/>
            <a:ext cx="79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332000" y="6372000"/>
            <a:ext cx="144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BD758-C871-49DC-A050-36A17C18F2FA}" type="slidenum">
              <a:rPr lang="de-CH" smtClean="0"/>
              <a:t>‹Nr.›</a:t>
            </a:fld>
            <a:endParaRPr lang="de-CH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0000"/>
            <a:ext cx="1216800" cy="365039"/>
          </a:xfrm>
          <a:prstGeom prst="rect">
            <a:avLst/>
          </a:prstGeom>
        </p:spPr>
      </p:pic>
      <p:pic>
        <p:nvPicPr>
          <p:cNvPr id="8" name="Grafik 7" descr="Zell LU">
            <a:extLst>
              <a:ext uri="{FF2B5EF4-FFF2-40B4-BE49-F238E27FC236}">
                <a16:creationId xmlns:a16="http://schemas.microsoft.com/office/drawing/2014/main" id="{9C3C6490-AC2C-36A5-57CE-CDE1FC0F9102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31878" y="-22551"/>
            <a:ext cx="736430" cy="968571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E05CC1F6-8B62-3136-CFE2-FD727A6BB61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1835" y="358781"/>
            <a:ext cx="2301070" cy="39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487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Clr>
          <a:srgbClr val="0082C7"/>
        </a:buClr>
        <a:buSzPct val="80000"/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Clr>
          <a:srgbClr val="0082C7"/>
        </a:buClr>
        <a:buSzPct val="80000"/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Clr>
          <a:srgbClr val="0082C7"/>
        </a:buClr>
        <a:buSzPct val="80000"/>
        <a:buFontTx/>
        <a:buBlip>
          <a:blip r:embed="rId16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Clr>
          <a:srgbClr val="0082C7"/>
        </a:buClr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Clr>
          <a:srgbClr val="0082C7"/>
        </a:buClr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0DD35623-11D4-52CE-925E-2C94BA38D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94D9F11-74B8-69A9-DA25-219D22F56A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0DED679-84B1-BF07-C873-DFA3F78FCE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C9EB6A-266B-4D8B-8F63-D27884AF40C1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39436F0-8565-AC87-C499-507787DFF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47BFCE4-56F1-177D-DC2C-E780528B3F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622145-F4AE-450B-A1D3-DCAD400392B0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88746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>
            <a:extLst>
              <a:ext uri="{FF2B5EF4-FFF2-40B4-BE49-F238E27FC236}">
                <a16:creationId xmlns:a16="http://schemas.microsoft.com/office/drawing/2014/main" id="{CB1C1069-F3D5-4FAB-D055-E5FE5DDD3D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200" y="5031063"/>
            <a:ext cx="11160000" cy="1187274"/>
          </a:xfrm>
        </p:spPr>
        <p:txBody>
          <a:bodyPr>
            <a:normAutofit fontScale="77500" lnSpcReduction="20000"/>
          </a:bodyPr>
          <a:lstStyle/>
          <a:p>
            <a:r>
              <a:rPr lang="de-CH" dirty="0"/>
              <a:t>Informationsveranstaltung Grundeigentümerschaften</a:t>
            </a:r>
          </a:p>
          <a:p>
            <a:r>
              <a:rPr lang="de-CH" dirty="0"/>
              <a:t>Singsaal Mehrzweckschulhaus, Oberstufen-Zentrum, Zell </a:t>
            </a:r>
          </a:p>
          <a:p>
            <a:r>
              <a:rPr lang="de-CH" dirty="0"/>
              <a:t>Montag, 21. September 2026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87593D8-4CA2-1E89-96AF-5659CFD7C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200" y="1106938"/>
            <a:ext cx="11160000" cy="1187274"/>
          </a:xfrm>
        </p:spPr>
        <p:txBody>
          <a:bodyPr/>
          <a:lstStyle/>
          <a:p>
            <a:r>
              <a:rPr lang="de-CH" dirty="0"/>
              <a:t>Schutzmassnahmen gegen Naturgefahren </a:t>
            </a:r>
            <a:r>
              <a:rPr lang="de-CH" sz="3200" dirty="0"/>
              <a:t>Föhrenweg-Bachhalde-Hinterdorf-</a:t>
            </a:r>
            <a:r>
              <a:rPr lang="de-CH" sz="3200" dirty="0" err="1"/>
              <a:t>Fröschlochweg</a:t>
            </a:r>
            <a:endParaRPr lang="de-CH" sz="3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2995D75-ABC7-E5B7-A17D-6A6CACFDA0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87" y="2182850"/>
            <a:ext cx="5396558" cy="262800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E60665C-5835-ACE1-3AFD-0560ED243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182850"/>
            <a:ext cx="5285200" cy="26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480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CC84DD42-EA64-482C-9378-70AE75B4FA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Orientierung über den aktuellen Planungsstand Schutzmassnahmen gegen Naturgefahren</a:t>
            </a:r>
          </a:p>
          <a:p>
            <a:r>
              <a:rPr lang="de-CH" dirty="0"/>
              <a:t>Einbezug der Gebäude- / und Grundeigentümerschaft in der Detailplanung</a:t>
            </a:r>
          </a:p>
          <a:p>
            <a:r>
              <a:rPr lang="de-CH" dirty="0"/>
              <a:t>Termine für </a:t>
            </a:r>
            <a:r>
              <a:rPr lang="de-CH"/>
              <a:t>Begehungen abmachen</a:t>
            </a:r>
            <a:endParaRPr lang="de-CH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572661D-B3FC-786D-C9C1-39EC37C00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32CE-2F18-42BB-BEA2-16F36172DBDC}" type="datetime1">
              <a:rPr lang="de-CH" smtClean="0"/>
              <a:t>18.09.2026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1484C8F-F7DE-39C6-77AC-077BB0DC2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9DA1501-BBAE-1FC3-FC7D-09E4EC9A5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D758-C871-49DC-A050-36A17C18F2FA}" type="slidenum">
              <a:rPr lang="de-CH" smtClean="0"/>
              <a:t>2</a:t>
            </a:fld>
            <a:endParaRPr lang="de-CH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BE967BB0-2803-BF43-0BAD-623B1187F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Ziele</a:t>
            </a:r>
          </a:p>
        </p:txBody>
      </p:sp>
    </p:spTree>
    <p:extLst>
      <p:ext uri="{BB962C8B-B14F-4D97-AF65-F5344CB8AC3E}">
        <p14:creationId xmlns:p14="http://schemas.microsoft.com/office/powerpoint/2010/main" val="3995321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9A10A4E9-8A2C-6810-B5CE-4A7E385E8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99" y="936000"/>
            <a:ext cx="7734225" cy="1013300"/>
          </a:xfrm>
        </p:spPr>
        <p:txBody>
          <a:bodyPr/>
          <a:lstStyle/>
          <a:p>
            <a:r>
              <a:rPr lang="de-CH" dirty="0"/>
              <a:t>Einleitung - Ausgangslage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6AEF2B6-E966-78A5-EA53-C3366786A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3F4F-66B7-46A3-AB40-3D776688B753}" type="datetime1">
              <a:rPr lang="de-CH" smtClean="0"/>
              <a:t>18.09.2026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54DFDB9-1FEE-321F-9516-5D6B358B2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91DECC2-87EF-EBDD-49E3-3742FAB3E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D758-C871-49DC-A050-36A17C18F2FA}" type="slidenum">
              <a:rPr lang="de-CH" smtClean="0"/>
              <a:t>3</a:t>
            </a:fld>
            <a:endParaRPr lang="de-CH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5B1E043F-3374-E526-0E15-A5E8E6CB9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32230"/>
            <a:ext cx="12192000" cy="3547505"/>
          </a:xfrm>
          <a:prstGeom prst="rect">
            <a:avLst/>
          </a:prstGeom>
        </p:spPr>
      </p:pic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06F6508E-997C-9445-5DCB-A8A0D03285D7}"/>
              </a:ext>
            </a:extLst>
          </p:cNvPr>
          <p:cNvSpPr/>
          <p:nvPr/>
        </p:nvSpPr>
        <p:spPr>
          <a:xfrm>
            <a:off x="722055" y="1946787"/>
            <a:ext cx="11135647" cy="2770853"/>
          </a:xfrm>
          <a:custGeom>
            <a:avLst/>
            <a:gdLst>
              <a:gd name="csX0" fmla="*/ 0 w 11002297"/>
              <a:gd name="csY0" fmla="*/ 206478 h 2713703"/>
              <a:gd name="csX1" fmla="*/ 186813 w 11002297"/>
              <a:gd name="csY1" fmla="*/ 589936 h 2713703"/>
              <a:gd name="csX2" fmla="*/ 422788 w 11002297"/>
              <a:gd name="csY2" fmla="*/ 865239 h 2713703"/>
              <a:gd name="csX3" fmla="*/ 766917 w 11002297"/>
              <a:gd name="csY3" fmla="*/ 875071 h 2713703"/>
              <a:gd name="csX4" fmla="*/ 1268362 w 11002297"/>
              <a:gd name="csY4" fmla="*/ 825910 h 2713703"/>
              <a:gd name="csX5" fmla="*/ 1238865 w 11002297"/>
              <a:gd name="csY5" fmla="*/ 1091381 h 2713703"/>
              <a:gd name="csX6" fmla="*/ 1229033 w 11002297"/>
              <a:gd name="csY6" fmla="*/ 1386348 h 2713703"/>
              <a:gd name="csX7" fmla="*/ 1494504 w 11002297"/>
              <a:gd name="csY7" fmla="*/ 1632155 h 2713703"/>
              <a:gd name="csX8" fmla="*/ 1779639 w 11002297"/>
              <a:gd name="csY8" fmla="*/ 1897626 h 2713703"/>
              <a:gd name="csX9" fmla="*/ 2163097 w 11002297"/>
              <a:gd name="csY9" fmla="*/ 2212258 h 2713703"/>
              <a:gd name="csX10" fmla="*/ 2644878 w 11002297"/>
              <a:gd name="csY10" fmla="*/ 2261419 h 2713703"/>
              <a:gd name="csX11" fmla="*/ 3087329 w 11002297"/>
              <a:gd name="csY11" fmla="*/ 2526890 h 2713703"/>
              <a:gd name="csX12" fmla="*/ 3293807 w 11002297"/>
              <a:gd name="csY12" fmla="*/ 2713703 h 2713703"/>
              <a:gd name="csX13" fmla="*/ 3667433 w 11002297"/>
              <a:gd name="csY13" fmla="*/ 2684207 h 2713703"/>
              <a:gd name="csX14" fmla="*/ 4267200 w 11002297"/>
              <a:gd name="csY14" fmla="*/ 2330245 h 2713703"/>
              <a:gd name="csX15" fmla="*/ 5525729 w 11002297"/>
              <a:gd name="csY15" fmla="*/ 1700981 h 2713703"/>
              <a:gd name="csX16" fmla="*/ 6056671 w 11002297"/>
              <a:gd name="csY16" fmla="*/ 1907458 h 2713703"/>
              <a:gd name="csX17" fmla="*/ 7020233 w 11002297"/>
              <a:gd name="csY17" fmla="*/ 1769807 h 2713703"/>
              <a:gd name="csX18" fmla="*/ 7836310 w 11002297"/>
              <a:gd name="csY18" fmla="*/ 1681316 h 2713703"/>
              <a:gd name="csX19" fmla="*/ 8278762 w 11002297"/>
              <a:gd name="csY19" fmla="*/ 1524000 h 2713703"/>
              <a:gd name="csX20" fmla="*/ 8868697 w 11002297"/>
              <a:gd name="csY20" fmla="*/ 1533832 h 2713703"/>
              <a:gd name="csX21" fmla="*/ 9763433 w 11002297"/>
              <a:gd name="csY21" fmla="*/ 1691148 h 2713703"/>
              <a:gd name="csX22" fmla="*/ 10205884 w 11002297"/>
              <a:gd name="csY22" fmla="*/ 1671484 h 2713703"/>
              <a:gd name="csX23" fmla="*/ 11002297 w 11002297"/>
              <a:gd name="csY23" fmla="*/ 1602658 h 2713703"/>
              <a:gd name="csX24" fmla="*/ 10894142 w 11002297"/>
              <a:gd name="csY24" fmla="*/ 1179871 h 2713703"/>
              <a:gd name="csX25" fmla="*/ 9370142 w 11002297"/>
              <a:gd name="csY25" fmla="*/ 973394 h 2713703"/>
              <a:gd name="csX26" fmla="*/ 8052620 w 11002297"/>
              <a:gd name="csY26" fmla="*/ 894736 h 2713703"/>
              <a:gd name="csX27" fmla="*/ 7098891 w 11002297"/>
              <a:gd name="csY27" fmla="*/ 1061884 h 2713703"/>
              <a:gd name="csX28" fmla="*/ 6508955 w 11002297"/>
              <a:gd name="csY28" fmla="*/ 1179871 h 2713703"/>
              <a:gd name="csX29" fmla="*/ 6164826 w 11002297"/>
              <a:gd name="csY29" fmla="*/ 973394 h 2713703"/>
              <a:gd name="csX30" fmla="*/ 5830529 w 11002297"/>
              <a:gd name="csY30" fmla="*/ 452284 h 2713703"/>
              <a:gd name="csX31" fmla="*/ 5427407 w 11002297"/>
              <a:gd name="csY31" fmla="*/ 108155 h 2713703"/>
              <a:gd name="csX32" fmla="*/ 4847304 w 11002297"/>
              <a:gd name="csY32" fmla="*/ 255639 h 2713703"/>
              <a:gd name="csX33" fmla="*/ 4257368 w 11002297"/>
              <a:gd name="csY33" fmla="*/ 816078 h 2713703"/>
              <a:gd name="csX34" fmla="*/ 3932904 w 11002297"/>
              <a:gd name="csY34" fmla="*/ 1406013 h 2713703"/>
              <a:gd name="csX35" fmla="*/ 3696929 w 11002297"/>
              <a:gd name="csY35" fmla="*/ 1759974 h 2713703"/>
              <a:gd name="csX36" fmla="*/ 2448233 w 11002297"/>
              <a:gd name="csY36" fmla="*/ 1514168 h 2713703"/>
              <a:gd name="csX37" fmla="*/ 2123768 w 11002297"/>
              <a:gd name="csY37" fmla="*/ 1248697 h 2713703"/>
              <a:gd name="csX38" fmla="*/ 2074607 w 11002297"/>
              <a:gd name="csY38" fmla="*/ 639097 h 2713703"/>
              <a:gd name="csX39" fmla="*/ 2045110 w 11002297"/>
              <a:gd name="csY39" fmla="*/ 530942 h 2713703"/>
              <a:gd name="csX40" fmla="*/ 1750142 w 11002297"/>
              <a:gd name="csY40" fmla="*/ 589936 h 2713703"/>
              <a:gd name="csX41" fmla="*/ 1524000 w 11002297"/>
              <a:gd name="csY41" fmla="*/ 226142 h 2713703"/>
              <a:gd name="csX42" fmla="*/ 993059 w 11002297"/>
              <a:gd name="csY42" fmla="*/ 0 h 2713703"/>
              <a:gd name="csX43" fmla="*/ 9833 w 11002297"/>
              <a:gd name="csY43" fmla="*/ 255639 h 2713703"/>
              <a:gd name="csX0" fmla="*/ 0 w 11002297"/>
              <a:gd name="csY0" fmla="*/ 206478 h 2713703"/>
              <a:gd name="csX1" fmla="*/ 186813 w 11002297"/>
              <a:gd name="csY1" fmla="*/ 589936 h 2713703"/>
              <a:gd name="csX2" fmla="*/ 422788 w 11002297"/>
              <a:gd name="csY2" fmla="*/ 865239 h 2713703"/>
              <a:gd name="csX3" fmla="*/ 766917 w 11002297"/>
              <a:gd name="csY3" fmla="*/ 875071 h 2713703"/>
              <a:gd name="csX4" fmla="*/ 1268362 w 11002297"/>
              <a:gd name="csY4" fmla="*/ 825910 h 2713703"/>
              <a:gd name="csX5" fmla="*/ 1238865 w 11002297"/>
              <a:gd name="csY5" fmla="*/ 1091381 h 2713703"/>
              <a:gd name="csX6" fmla="*/ 1095683 w 11002297"/>
              <a:gd name="csY6" fmla="*/ 1462548 h 2713703"/>
              <a:gd name="csX7" fmla="*/ 1494504 w 11002297"/>
              <a:gd name="csY7" fmla="*/ 1632155 h 2713703"/>
              <a:gd name="csX8" fmla="*/ 1779639 w 11002297"/>
              <a:gd name="csY8" fmla="*/ 1897626 h 2713703"/>
              <a:gd name="csX9" fmla="*/ 2163097 w 11002297"/>
              <a:gd name="csY9" fmla="*/ 2212258 h 2713703"/>
              <a:gd name="csX10" fmla="*/ 2644878 w 11002297"/>
              <a:gd name="csY10" fmla="*/ 2261419 h 2713703"/>
              <a:gd name="csX11" fmla="*/ 3087329 w 11002297"/>
              <a:gd name="csY11" fmla="*/ 2526890 h 2713703"/>
              <a:gd name="csX12" fmla="*/ 3293807 w 11002297"/>
              <a:gd name="csY12" fmla="*/ 2713703 h 2713703"/>
              <a:gd name="csX13" fmla="*/ 3667433 w 11002297"/>
              <a:gd name="csY13" fmla="*/ 2684207 h 2713703"/>
              <a:gd name="csX14" fmla="*/ 4267200 w 11002297"/>
              <a:gd name="csY14" fmla="*/ 2330245 h 2713703"/>
              <a:gd name="csX15" fmla="*/ 5525729 w 11002297"/>
              <a:gd name="csY15" fmla="*/ 1700981 h 2713703"/>
              <a:gd name="csX16" fmla="*/ 6056671 w 11002297"/>
              <a:gd name="csY16" fmla="*/ 1907458 h 2713703"/>
              <a:gd name="csX17" fmla="*/ 7020233 w 11002297"/>
              <a:gd name="csY17" fmla="*/ 1769807 h 2713703"/>
              <a:gd name="csX18" fmla="*/ 7836310 w 11002297"/>
              <a:gd name="csY18" fmla="*/ 1681316 h 2713703"/>
              <a:gd name="csX19" fmla="*/ 8278762 w 11002297"/>
              <a:gd name="csY19" fmla="*/ 1524000 h 2713703"/>
              <a:gd name="csX20" fmla="*/ 8868697 w 11002297"/>
              <a:gd name="csY20" fmla="*/ 1533832 h 2713703"/>
              <a:gd name="csX21" fmla="*/ 9763433 w 11002297"/>
              <a:gd name="csY21" fmla="*/ 1691148 h 2713703"/>
              <a:gd name="csX22" fmla="*/ 10205884 w 11002297"/>
              <a:gd name="csY22" fmla="*/ 1671484 h 2713703"/>
              <a:gd name="csX23" fmla="*/ 11002297 w 11002297"/>
              <a:gd name="csY23" fmla="*/ 1602658 h 2713703"/>
              <a:gd name="csX24" fmla="*/ 10894142 w 11002297"/>
              <a:gd name="csY24" fmla="*/ 1179871 h 2713703"/>
              <a:gd name="csX25" fmla="*/ 9370142 w 11002297"/>
              <a:gd name="csY25" fmla="*/ 973394 h 2713703"/>
              <a:gd name="csX26" fmla="*/ 8052620 w 11002297"/>
              <a:gd name="csY26" fmla="*/ 894736 h 2713703"/>
              <a:gd name="csX27" fmla="*/ 7098891 w 11002297"/>
              <a:gd name="csY27" fmla="*/ 1061884 h 2713703"/>
              <a:gd name="csX28" fmla="*/ 6508955 w 11002297"/>
              <a:gd name="csY28" fmla="*/ 1179871 h 2713703"/>
              <a:gd name="csX29" fmla="*/ 6164826 w 11002297"/>
              <a:gd name="csY29" fmla="*/ 973394 h 2713703"/>
              <a:gd name="csX30" fmla="*/ 5830529 w 11002297"/>
              <a:gd name="csY30" fmla="*/ 452284 h 2713703"/>
              <a:gd name="csX31" fmla="*/ 5427407 w 11002297"/>
              <a:gd name="csY31" fmla="*/ 108155 h 2713703"/>
              <a:gd name="csX32" fmla="*/ 4847304 w 11002297"/>
              <a:gd name="csY32" fmla="*/ 255639 h 2713703"/>
              <a:gd name="csX33" fmla="*/ 4257368 w 11002297"/>
              <a:gd name="csY33" fmla="*/ 816078 h 2713703"/>
              <a:gd name="csX34" fmla="*/ 3932904 w 11002297"/>
              <a:gd name="csY34" fmla="*/ 1406013 h 2713703"/>
              <a:gd name="csX35" fmla="*/ 3696929 w 11002297"/>
              <a:gd name="csY35" fmla="*/ 1759974 h 2713703"/>
              <a:gd name="csX36" fmla="*/ 2448233 w 11002297"/>
              <a:gd name="csY36" fmla="*/ 1514168 h 2713703"/>
              <a:gd name="csX37" fmla="*/ 2123768 w 11002297"/>
              <a:gd name="csY37" fmla="*/ 1248697 h 2713703"/>
              <a:gd name="csX38" fmla="*/ 2074607 w 11002297"/>
              <a:gd name="csY38" fmla="*/ 639097 h 2713703"/>
              <a:gd name="csX39" fmla="*/ 2045110 w 11002297"/>
              <a:gd name="csY39" fmla="*/ 530942 h 2713703"/>
              <a:gd name="csX40" fmla="*/ 1750142 w 11002297"/>
              <a:gd name="csY40" fmla="*/ 589936 h 2713703"/>
              <a:gd name="csX41" fmla="*/ 1524000 w 11002297"/>
              <a:gd name="csY41" fmla="*/ 226142 h 2713703"/>
              <a:gd name="csX42" fmla="*/ 993059 w 11002297"/>
              <a:gd name="csY42" fmla="*/ 0 h 2713703"/>
              <a:gd name="csX43" fmla="*/ 9833 w 11002297"/>
              <a:gd name="csY43" fmla="*/ 255639 h 2713703"/>
              <a:gd name="csX0" fmla="*/ 0 w 11002297"/>
              <a:gd name="csY0" fmla="*/ 206478 h 2713703"/>
              <a:gd name="csX1" fmla="*/ 186813 w 11002297"/>
              <a:gd name="csY1" fmla="*/ 589936 h 2713703"/>
              <a:gd name="csX2" fmla="*/ 422788 w 11002297"/>
              <a:gd name="csY2" fmla="*/ 865239 h 2713703"/>
              <a:gd name="csX3" fmla="*/ 766917 w 11002297"/>
              <a:gd name="csY3" fmla="*/ 875071 h 2713703"/>
              <a:gd name="csX4" fmla="*/ 1268362 w 11002297"/>
              <a:gd name="csY4" fmla="*/ 825910 h 2713703"/>
              <a:gd name="csX5" fmla="*/ 1238865 w 11002297"/>
              <a:gd name="csY5" fmla="*/ 1091381 h 2713703"/>
              <a:gd name="csX6" fmla="*/ 1095683 w 11002297"/>
              <a:gd name="csY6" fmla="*/ 1462548 h 2713703"/>
              <a:gd name="csX7" fmla="*/ 1437354 w 11002297"/>
              <a:gd name="csY7" fmla="*/ 1794080 h 2713703"/>
              <a:gd name="csX8" fmla="*/ 1779639 w 11002297"/>
              <a:gd name="csY8" fmla="*/ 1897626 h 2713703"/>
              <a:gd name="csX9" fmla="*/ 2163097 w 11002297"/>
              <a:gd name="csY9" fmla="*/ 2212258 h 2713703"/>
              <a:gd name="csX10" fmla="*/ 2644878 w 11002297"/>
              <a:gd name="csY10" fmla="*/ 2261419 h 2713703"/>
              <a:gd name="csX11" fmla="*/ 3087329 w 11002297"/>
              <a:gd name="csY11" fmla="*/ 2526890 h 2713703"/>
              <a:gd name="csX12" fmla="*/ 3293807 w 11002297"/>
              <a:gd name="csY12" fmla="*/ 2713703 h 2713703"/>
              <a:gd name="csX13" fmla="*/ 3667433 w 11002297"/>
              <a:gd name="csY13" fmla="*/ 2684207 h 2713703"/>
              <a:gd name="csX14" fmla="*/ 4267200 w 11002297"/>
              <a:gd name="csY14" fmla="*/ 2330245 h 2713703"/>
              <a:gd name="csX15" fmla="*/ 5525729 w 11002297"/>
              <a:gd name="csY15" fmla="*/ 1700981 h 2713703"/>
              <a:gd name="csX16" fmla="*/ 6056671 w 11002297"/>
              <a:gd name="csY16" fmla="*/ 1907458 h 2713703"/>
              <a:gd name="csX17" fmla="*/ 7020233 w 11002297"/>
              <a:gd name="csY17" fmla="*/ 1769807 h 2713703"/>
              <a:gd name="csX18" fmla="*/ 7836310 w 11002297"/>
              <a:gd name="csY18" fmla="*/ 1681316 h 2713703"/>
              <a:gd name="csX19" fmla="*/ 8278762 w 11002297"/>
              <a:gd name="csY19" fmla="*/ 1524000 h 2713703"/>
              <a:gd name="csX20" fmla="*/ 8868697 w 11002297"/>
              <a:gd name="csY20" fmla="*/ 1533832 h 2713703"/>
              <a:gd name="csX21" fmla="*/ 9763433 w 11002297"/>
              <a:gd name="csY21" fmla="*/ 1691148 h 2713703"/>
              <a:gd name="csX22" fmla="*/ 10205884 w 11002297"/>
              <a:gd name="csY22" fmla="*/ 1671484 h 2713703"/>
              <a:gd name="csX23" fmla="*/ 11002297 w 11002297"/>
              <a:gd name="csY23" fmla="*/ 1602658 h 2713703"/>
              <a:gd name="csX24" fmla="*/ 10894142 w 11002297"/>
              <a:gd name="csY24" fmla="*/ 1179871 h 2713703"/>
              <a:gd name="csX25" fmla="*/ 9370142 w 11002297"/>
              <a:gd name="csY25" fmla="*/ 973394 h 2713703"/>
              <a:gd name="csX26" fmla="*/ 8052620 w 11002297"/>
              <a:gd name="csY26" fmla="*/ 894736 h 2713703"/>
              <a:gd name="csX27" fmla="*/ 7098891 w 11002297"/>
              <a:gd name="csY27" fmla="*/ 1061884 h 2713703"/>
              <a:gd name="csX28" fmla="*/ 6508955 w 11002297"/>
              <a:gd name="csY28" fmla="*/ 1179871 h 2713703"/>
              <a:gd name="csX29" fmla="*/ 6164826 w 11002297"/>
              <a:gd name="csY29" fmla="*/ 973394 h 2713703"/>
              <a:gd name="csX30" fmla="*/ 5830529 w 11002297"/>
              <a:gd name="csY30" fmla="*/ 452284 h 2713703"/>
              <a:gd name="csX31" fmla="*/ 5427407 w 11002297"/>
              <a:gd name="csY31" fmla="*/ 108155 h 2713703"/>
              <a:gd name="csX32" fmla="*/ 4847304 w 11002297"/>
              <a:gd name="csY32" fmla="*/ 255639 h 2713703"/>
              <a:gd name="csX33" fmla="*/ 4257368 w 11002297"/>
              <a:gd name="csY33" fmla="*/ 816078 h 2713703"/>
              <a:gd name="csX34" fmla="*/ 3932904 w 11002297"/>
              <a:gd name="csY34" fmla="*/ 1406013 h 2713703"/>
              <a:gd name="csX35" fmla="*/ 3696929 w 11002297"/>
              <a:gd name="csY35" fmla="*/ 1759974 h 2713703"/>
              <a:gd name="csX36" fmla="*/ 2448233 w 11002297"/>
              <a:gd name="csY36" fmla="*/ 1514168 h 2713703"/>
              <a:gd name="csX37" fmla="*/ 2123768 w 11002297"/>
              <a:gd name="csY37" fmla="*/ 1248697 h 2713703"/>
              <a:gd name="csX38" fmla="*/ 2074607 w 11002297"/>
              <a:gd name="csY38" fmla="*/ 639097 h 2713703"/>
              <a:gd name="csX39" fmla="*/ 2045110 w 11002297"/>
              <a:gd name="csY39" fmla="*/ 530942 h 2713703"/>
              <a:gd name="csX40" fmla="*/ 1750142 w 11002297"/>
              <a:gd name="csY40" fmla="*/ 589936 h 2713703"/>
              <a:gd name="csX41" fmla="*/ 1524000 w 11002297"/>
              <a:gd name="csY41" fmla="*/ 226142 h 2713703"/>
              <a:gd name="csX42" fmla="*/ 993059 w 11002297"/>
              <a:gd name="csY42" fmla="*/ 0 h 2713703"/>
              <a:gd name="csX43" fmla="*/ 9833 w 11002297"/>
              <a:gd name="csY43" fmla="*/ 255639 h 2713703"/>
              <a:gd name="csX0" fmla="*/ 0 w 11002297"/>
              <a:gd name="csY0" fmla="*/ 206478 h 2713703"/>
              <a:gd name="csX1" fmla="*/ 186813 w 11002297"/>
              <a:gd name="csY1" fmla="*/ 589936 h 2713703"/>
              <a:gd name="csX2" fmla="*/ 422788 w 11002297"/>
              <a:gd name="csY2" fmla="*/ 865239 h 2713703"/>
              <a:gd name="csX3" fmla="*/ 766917 w 11002297"/>
              <a:gd name="csY3" fmla="*/ 875071 h 2713703"/>
              <a:gd name="csX4" fmla="*/ 1268362 w 11002297"/>
              <a:gd name="csY4" fmla="*/ 825910 h 2713703"/>
              <a:gd name="csX5" fmla="*/ 1238865 w 11002297"/>
              <a:gd name="csY5" fmla="*/ 1091381 h 2713703"/>
              <a:gd name="csX6" fmla="*/ 1095683 w 11002297"/>
              <a:gd name="csY6" fmla="*/ 1462548 h 2713703"/>
              <a:gd name="csX7" fmla="*/ 1437354 w 11002297"/>
              <a:gd name="csY7" fmla="*/ 1794080 h 2713703"/>
              <a:gd name="csX8" fmla="*/ 1732014 w 11002297"/>
              <a:gd name="csY8" fmla="*/ 2030976 h 2713703"/>
              <a:gd name="csX9" fmla="*/ 2163097 w 11002297"/>
              <a:gd name="csY9" fmla="*/ 2212258 h 2713703"/>
              <a:gd name="csX10" fmla="*/ 2644878 w 11002297"/>
              <a:gd name="csY10" fmla="*/ 2261419 h 2713703"/>
              <a:gd name="csX11" fmla="*/ 3087329 w 11002297"/>
              <a:gd name="csY11" fmla="*/ 2526890 h 2713703"/>
              <a:gd name="csX12" fmla="*/ 3293807 w 11002297"/>
              <a:gd name="csY12" fmla="*/ 2713703 h 2713703"/>
              <a:gd name="csX13" fmla="*/ 3667433 w 11002297"/>
              <a:gd name="csY13" fmla="*/ 2684207 h 2713703"/>
              <a:gd name="csX14" fmla="*/ 4267200 w 11002297"/>
              <a:gd name="csY14" fmla="*/ 2330245 h 2713703"/>
              <a:gd name="csX15" fmla="*/ 5525729 w 11002297"/>
              <a:gd name="csY15" fmla="*/ 1700981 h 2713703"/>
              <a:gd name="csX16" fmla="*/ 6056671 w 11002297"/>
              <a:gd name="csY16" fmla="*/ 1907458 h 2713703"/>
              <a:gd name="csX17" fmla="*/ 7020233 w 11002297"/>
              <a:gd name="csY17" fmla="*/ 1769807 h 2713703"/>
              <a:gd name="csX18" fmla="*/ 7836310 w 11002297"/>
              <a:gd name="csY18" fmla="*/ 1681316 h 2713703"/>
              <a:gd name="csX19" fmla="*/ 8278762 w 11002297"/>
              <a:gd name="csY19" fmla="*/ 1524000 h 2713703"/>
              <a:gd name="csX20" fmla="*/ 8868697 w 11002297"/>
              <a:gd name="csY20" fmla="*/ 1533832 h 2713703"/>
              <a:gd name="csX21" fmla="*/ 9763433 w 11002297"/>
              <a:gd name="csY21" fmla="*/ 1691148 h 2713703"/>
              <a:gd name="csX22" fmla="*/ 10205884 w 11002297"/>
              <a:gd name="csY22" fmla="*/ 1671484 h 2713703"/>
              <a:gd name="csX23" fmla="*/ 11002297 w 11002297"/>
              <a:gd name="csY23" fmla="*/ 1602658 h 2713703"/>
              <a:gd name="csX24" fmla="*/ 10894142 w 11002297"/>
              <a:gd name="csY24" fmla="*/ 1179871 h 2713703"/>
              <a:gd name="csX25" fmla="*/ 9370142 w 11002297"/>
              <a:gd name="csY25" fmla="*/ 973394 h 2713703"/>
              <a:gd name="csX26" fmla="*/ 8052620 w 11002297"/>
              <a:gd name="csY26" fmla="*/ 894736 h 2713703"/>
              <a:gd name="csX27" fmla="*/ 7098891 w 11002297"/>
              <a:gd name="csY27" fmla="*/ 1061884 h 2713703"/>
              <a:gd name="csX28" fmla="*/ 6508955 w 11002297"/>
              <a:gd name="csY28" fmla="*/ 1179871 h 2713703"/>
              <a:gd name="csX29" fmla="*/ 6164826 w 11002297"/>
              <a:gd name="csY29" fmla="*/ 973394 h 2713703"/>
              <a:gd name="csX30" fmla="*/ 5830529 w 11002297"/>
              <a:gd name="csY30" fmla="*/ 452284 h 2713703"/>
              <a:gd name="csX31" fmla="*/ 5427407 w 11002297"/>
              <a:gd name="csY31" fmla="*/ 108155 h 2713703"/>
              <a:gd name="csX32" fmla="*/ 4847304 w 11002297"/>
              <a:gd name="csY32" fmla="*/ 255639 h 2713703"/>
              <a:gd name="csX33" fmla="*/ 4257368 w 11002297"/>
              <a:gd name="csY33" fmla="*/ 816078 h 2713703"/>
              <a:gd name="csX34" fmla="*/ 3932904 w 11002297"/>
              <a:gd name="csY34" fmla="*/ 1406013 h 2713703"/>
              <a:gd name="csX35" fmla="*/ 3696929 w 11002297"/>
              <a:gd name="csY35" fmla="*/ 1759974 h 2713703"/>
              <a:gd name="csX36" fmla="*/ 2448233 w 11002297"/>
              <a:gd name="csY36" fmla="*/ 1514168 h 2713703"/>
              <a:gd name="csX37" fmla="*/ 2123768 w 11002297"/>
              <a:gd name="csY37" fmla="*/ 1248697 h 2713703"/>
              <a:gd name="csX38" fmla="*/ 2074607 w 11002297"/>
              <a:gd name="csY38" fmla="*/ 639097 h 2713703"/>
              <a:gd name="csX39" fmla="*/ 2045110 w 11002297"/>
              <a:gd name="csY39" fmla="*/ 530942 h 2713703"/>
              <a:gd name="csX40" fmla="*/ 1750142 w 11002297"/>
              <a:gd name="csY40" fmla="*/ 589936 h 2713703"/>
              <a:gd name="csX41" fmla="*/ 1524000 w 11002297"/>
              <a:gd name="csY41" fmla="*/ 226142 h 2713703"/>
              <a:gd name="csX42" fmla="*/ 993059 w 11002297"/>
              <a:gd name="csY42" fmla="*/ 0 h 2713703"/>
              <a:gd name="csX43" fmla="*/ 9833 w 11002297"/>
              <a:gd name="csY43" fmla="*/ 255639 h 2713703"/>
              <a:gd name="csX0" fmla="*/ 0 w 11002297"/>
              <a:gd name="csY0" fmla="*/ 206478 h 2713703"/>
              <a:gd name="csX1" fmla="*/ 186813 w 11002297"/>
              <a:gd name="csY1" fmla="*/ 589936 h 2713703"/>
              <a:gd name="csX2" fmla="*/ 422788 w 11002297"/>
              <a:gd name="csY2" fmla="*/ 865239 h 2713703"/>
              <a:gd name="csX3" fmla="*/ 766917 w 11002297"/>
              <a:gd name="csY3" fmla="*/ 875071 h 2713703"/>
              <a:gd name="csX4" fmla="*/ 1268362 w 11002297"/>
              <a:gd name="csY4" fmla="*/ 825910 h 2713703"/>
              <a:gd name="csX5" fmla="*/ 1238865 w 11002297"/>
              <a:gd name="csY5" fmla="*/ 1091381 h 2713703"/>
              <a:gd name="csX6" fmla="*/ 1095683 w 11002297"/>
              <a:gd name="csY6" fmla="*/ 1462548 h 2713703"/>
              <a:gd name="csX7" fmla="*/ 1437354 w 11002297"/>
              <a:gd name="csY7" fmla="*/ 1794080 h 2713703"/>
              <a:gd name="csX8" fmla="*/ 1732014 w 11002297"/>
              <a:gd name="csY8" fmla="*/ 2030976 h 2713703"/>
              <a:gd name="csX9" fmla="*/ 2163097 w 11002297"/>
              <a:gd name="csY9" fmla="*/ 2212258 h 2713703"/>
              <a:gd name="csX10" fmla="*/ 2616303 w 11002297"/>
              <a:gd name="csY10" fmla="*/ 2385244 h 2713703"/>
              <a:gd name="csX11" fmla="*/ 3087329 w 11002297"/>
              <a:gd name="csY11" fmla="*/ 2526890 h 2713703"/>
              <a:gd name="csX12" fmla="*/ 3293807 w 11002297"/>
              <a:gd name="csY12" fmla="*/ 2713703 h 2713703"/>
              <a:gd name="csX13" fmla="*/ 3667433 w 11002297"/>
              <a:gd name="csY13" fmla="*/ 2684207 h 2713703"/>
              <a:gd name="csX14" fmla="*/ 4267200 w 11002297"/>
              <a:gd name="csY14" fmla="*/ 2330245 h 2713703"/>
              <a:gd name="csX15" fmla="*/ 5525729 w 11002297"/>
              <a:gd name="csY15" fmla="*/ 1700981 h 2713703"/>
              <a:gd name="csX16" fmla="*/ 6056671 w 11002297"/>
              <a:gd name="csY16" fmla="*/ 1907458 h 2713703"/>
              <a:gd name="csX17" fmla="*/ 7020233 w 11002297"/>
              <a:gd name="csY17" fmla="*/ 1769807 h 2713703"/>
              <a:gd name="csX18" fmla="*/ 7836310 w 11002297"/>
              <a:gd name="csY18" fmla="*/ 1681316 h 2713703"/>
              <a:gd name="csX19" fmla="*/ 8278762 w 11002297"/>
              <a:gd name="csY19" fmla="*/ 1524000 h 2713703"/>
              <a:gd name="csX20" fmla="*/ 8868697 w 11002297"/>
              <a:gd name="csY20" fmla="*/ 1533832 h 2713703"/>
              <a:gd name="csX21" fmla="*/ 9763433 w 11002297"/>
              <a:gd name="csY21" fmla="*/ 1691148 h 2713703"/>
              <a:gd name="csX22" fmla="*/ 10205884 w 11002297"/>
              <a:gd name="csY22" fmla="*/ 1671484 h 2713703"/>
              <a:gd name="csX23" fmla="*/ 11002297 w 11002297"/>
              <a:gd name="csY23" fmla="*/ 1602658 h 2713703"/>
              <a:gd name="csX24" fmla="*/ 10894142 w 11002297"/>
              <a:gd name="csY24" fmla="*/ 1179871 h 2713703"/>
              <a:gd name="csX25" fmla="*/ 9370142 w 11002297"/>
              <a:gd name="csY25" fmla="*/ 973394 h 2713703"/>
              <a:gd name="csX26" fmla="*/ 8052620 w 11002297"/>
              <a:gd name="csY26" fmla="*/ 894736 h 2713703"/>
              <a:gd name="csX27" fmla="*/ 7098891 w 11002297"/>
              <a:gd name="csY27" fmla="*/ 1061884 h 2713703"/>
              <a:gd name="csX28" fmla="*/ 6508955 w 11002297"/>
              <a:gd name="csY28" fmla="*/ 1179871 h 2713703"/>
              <a:gd name="csX29" fmla="*/ 6164826 w 11002297"/>
              <a:gd name="csY29" fmla="*/ 973394 h 2713703"/>
              <a:gd name="csX30" fmla="*/ 5830529 w 11002297"/>
              <a:gd name="csY30" fmla="*/ 452284 h 2713703"/>
              <a:gd name="csX31" fmla="*/ 5427407 w 11002297"/>
              <a:gd name="csY31" fmla="*/ 108155 h 2713703"/>
              <a:gd name="csX32" fmla="*/ 4847304 w 11002297"/>
              <a:gd name="csY32" fmla="*/ 255639 h 2713703"/>
              <a:gd name="csX33" fmla="*/ 4257368 w 11002297"/>
              <a:gd name="csY33" fmla="*/ 816078 h 2713703"/>
              <a:gd name="csX34" fmla="*/ 3932904 w 11002297"/>
              <a:gd name="csY34" fmla="*/ 1406013 h 2713703"/>
              <a:gd name="csX35" fmla="*/ 3696929 w 11002297"/>
              <a:gd name="csY35" fmla="*/ 1759974 h 2713703"/>
              <a:gd name="csX36" fmla="*/ 2448233 w 11002297"/>
              <a:gd name="csY36" fmla="*/ 1514168 h 2713703"/>
              <a:gd name="csX37" fmla="*/ 2123768 w 11002297"/>
              <a:gd name="csY37" fmla="*/ 1248697 h 2713703"/>
              <a:gd name="csX38" fmla="*/ 2074607 w 11002297"/>
              <a:gd name="csY38" fmla="*/ 639097 h 2713703"/>
              <a:gd name="csX39" fmla="*/ 2045110 w 11002297"/>
              <a:gd name="csY39" fmla="*/ 530942 h 2713703"/>
              <a:gd name="csX40" fmla="*/ 1750142 w 11002297"/>
              <a:gd name="csY40" fmla="*/ 589936 h 2713703"/>
              <a:gd name="csX41" fmla="*/ 1524000 w 11002297"/>
              <a:gd name="csY41" fmla="*/ 226142 h 2713703"/>
              <a:gd name="csX42" fmla="*/ 993059 w 11002297"/>
              <a:gd name="csY42" fmla="*/ 0 h 2713703"/>
              <a:gd name="csX43" fmla="*/ 9833 w 11002297"/>
              <a:gd name="csY43" fmla="*/ 255639 h 2713703"/>
              <a:gd name="csX0" fmla="*/ 0 w 11002297"/>
              <a:gd name="csY0" fmla="*/ 206478 h 2770853"/>
              <a:gd name="csX1" fmla="*/ 186813 w 11002297"/>
              <a:gd name="csY1" fmla="*/ 589936 h 2770853"/>
              <a:gd name="csX2" fmla="*/ 422788 w 11002297"/>
              <a:gd name="csY2" fmla="*/ 865239 h 2770853"/>
              <a:gd name="csX3" fmla="*/ 766917 w 11002297"/>
              <a:gd name="csY3" fmla="*/ 875071 h 2770853"/>
              <a:gd name="csX4" fmla="*/ 1268362 w 11002297"/>
              <a:gd name="csY4" fmla="*/ 825910 h 2770853"/>
              <a:gd name="csX5" fmla="*/ 1238865 w 11002297"/>
              <a:gd name="csY5" fmla="*/ 1091381 h 2770853"/>
              <a:gd name="csX6" fmla="*/ 1095683 w 11002297"/>
              <a:gd name="csY6" fmla="*/ 1462548 h 2770853"/>
              <a:gd name="csX7" fmla="*/ 1437354 w 11002297"/>
              <a:gd name="csY7" fmla="*/ 1794080 h 2770853"/>
              <a:gd name="csX8" fmla="*/ 1732014 w 11002297"/>
              <a:gd name="csY8" fmla="*/ 2030976 h 2770853"/>
              <a:gd name="csX9" fmla="*/ 2163097 w 11002297"/>
              <a:gd name="csY9" fmla="*/ 2212258 h 2770853"/>
              <a:gd name="csX10" fmla="*/ 2616303 w 11002297"/>
              <a:gd name="csY10" fmla="*/ 2385244 h 2770853"/>
              <a:gd name="csX11" fmla="*/ 3087329 w 11002297"/>
              <a:gd name="csY11" fmla="*/ 2526890 h 2770853"/>
              <a:gd name="csX12" fmla="*/ 3103307 w 11002297"/>
              <a:gd name="csY12" fmla="*/ 2770853 h 2770853"/>
              <a:gd name="csX13" fmla="*/ 3667433 w 11002297"/>
              <a:gd name="csY13" fmla="*/ 2684207 h 2770853"/>
              <a:gd name="csX14" fmla="*/ 4267200 w 11002297"/>
              <a:gd name="csY14" fmla="*/ 2330245 h 2770853"/>
              <a:gd name="csX15" fmla="*/ 5525729 w 11002297"/>
              <a:gd name="csY15" fmla="*/ 1700981 h 2770853"/>
              <a:gd name="csX16" fmla="*/ 6056671 w 11002297"/>
              <a:gd name="csY16" fmla="*/ 1907458 h 2770853"/>
              <a:gd name="csX17" fmla="*/ 7020233 w 11002297"/>
              <a:gd name="csY17" fmla="*/ 1769807 h 2770853"/>
              <a:gd name="csX18" fmla="*/ 7836310 w 11002297"/>
              <a:gd name="csY18" fmla="*/ 1681316 h 2770853"/>
              <a:gd name="csX19" fmla="*/ 8278762 w 11002297"/>
              <a:gd name="csY19" fmla="*/ 1524000 h 2770853"/>
              <a:gd name="csX20" fmla="*/ 8868697 w 11002297"/>
              <a:gd name="csY20" fmla="*/ 1533832 h 2770853"/>
              <a:gd name="csX21" fmla="*/ 9763433 w 11002297"/>
              <a:gd name="csY21" fmla="*/ 1691148 h 2770853"/>
              <a:gd name="csX22" fmla="*/ 10205884 w 11002297"/>
              <a:gd name="csY22" fmla="*/ 1671484 h 2770853"/>
              <a:gd name="csX23" fmla="*/ 11002297 w 11002297"/>
              <a:gd name="csY23" fmla="*/ 1602658 h 2770853"/>
              <a:gd name="csX24" fmla="*/ 10894142 w 11002297"/>
              <a:gd name="csY24" fmla="*/ 1179871 h 2770853"/>
              <a:gd name="csX25" fmla="*/ 9370142 w 11002297"/>
              <a:gd name="csY25" fmla="*/ 973394 h 2770853"/>
              <a:gd name="csX26" fmla="*/ 8052620 w 11002297"/>
              <a:gd name="csY26" fmla="*/ 894736 h 2770853"/>
              <a:gd name="csX27" fmla="*/ 7098891 w 11002297"/>
              <a:gd name="csY27" fmla="*/ 1061884 h 2770853"/>
              <a:gd name="csX28" fmla="*/ 6508955 w 11002297"/>
              <a:gd name="csY28" fmla="*/ 1179871 h 2770853"/>
              <a:gd name="csX29" fmla="*/ 6164826 w 11002297"/>
              <a:gd name="csY29" fmla="*/ 973394 h 2770853"/>
              <a:gd name="csX30" fmla="*/ 5830529 w 11002297"/>
              <a:gd name="csY30" fmla="*/ 452284 h 2770853"/>
              <a:gd name="csX31" fmla="*/ 5427407 w 11002297"/>
              <a:gd name="csY31" fmla="*/ 108155 h 2770853"/>
              <a:gd name="csX32" fmla="*/ 4847304 w 11002297"/>
              <a:gd name="csY32" fmla="*/ 255639 h 2770853"/>
              <a:gd name="csX33" fmla="*/ 4257368 w 11002297"/>
              <a:gd name="csY33" fmla="*/ 816078 h 2770853"/>
              <a:gd name="csX34" fmla="*/ 3932904 w 11002297"/>
              <a:gd name="csY34" fmla="*/ 1406013 h 2770853"/>
              <a:gd name="csX35" fmla="*/ 3696929 w 11002297"/>
              <a:gd name="csY35" fmla="*/ 1759974 h 2770853"/>
              <a:gd name="csX36" fmla="*/ 2448233 w 11002297"/>
              <a:gd name="csY36" fmla="*/ 1514168 h 2770853"/>
              <a:gd name="csX37" fmla="*/ 2123768 w 11002297"/>
              <a:gd name="csY37" fmla="*/ 1248697 h 2770853"/>
              <a:gd name="csX38" fmla="*/ 2074607 w 11002297"/>
              <a:gd name="csY38" fmla="*/ 639097 h 2770853"/>
              <a:gd name="csX39" fmla="*/ 2045110 w 11002297"/>
              <a:gd name="csY39" fmla="*/ 530942 h 2770853"/>
              <a:gd name="csX40" fmla="*/ 1750142 w 11002297"/>
              <a:gd name="csY40" fmla="*/ 589936 h 2770853"/>
              <a:gd name="csX41" fmla="*/ 1524000 w 11002297"/>
              <a:gd name="csY41" fmla="*/ 226142 h 2770853"/>
              <a:gd name="csX42" fmla="*/ 993059 w 11002297"/>
              <a:gd name="csY42" fmla="*/ 0 h 2770853"/>
              <a:gd name="csX43" fmla="*/ 9833 w 11002297"/>
              <a:gd name="csY43" fmla="*/ 255639 h 2770853"/>
              <a:gd name="csX0" fmla="*/ 0 w 11002297"/>
              <a:gd name="csY0" fmla="*/ 206478 h 2836607"/>
              <a:gd name="csX1" fmla="*/ 186813 w 11002297"/>
              <a:gd name="csY1" fmla="*/ 589936 h 2836607"/>
              <a:gd name="csX2" fmla="*/ 422788 w 11002297"/>
              <a:gd name="csY2" fmla="*/ 865239 h 2836607"/>
              <a:gd name="csX3" fmla="*/ 766917 w 11002297"/>
              <a:gd name="csY3" fmla="*/ 875071 h 2836607"/>
              <a:gd name="csX4" fmla="*/ 1268362 w 11002297"/>
              <a:gd name="csY4" fmla="*/ 825910 h 2836607"/>
              <a:gd name="csX5" fmla="*/ 1238865 w 11002297"/>
              <a:gd name="csY5" fmla="*/ 1091381 h 2836607"/>
              <a:gd name="csX6" fmla="*/ 1095683 w 11002297"/>
              <a:gd name="csY6" fmla="*/ 1462548 h 2836607"/>
              <a:gd name="csX7" fmla="*/ 1437354 w 11002297"/>
              <a:gd name="csY7" fmla="*/ 1794080 h 2836607"/>
              <a:gd name="csX8" fmla="*/ 1732014 w 11002297"/>
              <a:gd name="csY8" fmla="*/ 2030976 h 2836607"/>
              <a:gd name="csX9" fmla="*/ 2163097 w 11002297"/>
              <a:gd name="csY9" fmla="*/ 2212258 h 2836607"/>
              <a:gd name="csX10" fmla="*/ 2616303 w 11002297"/>
              <a:gd name="csY10" fmla="*/ 2385244 h 2836607"/>
              <a:gd name="csX11" fmla="*/ 3087329 w 11002297"/>
              <a:gd name="csY11" fmla="*/ 2526890 h 2836607"/>
              <a:gd name="csX12" fmla="*/ 3103307 w 11002297"/>
              <a:gd name="csY12" fmla="*/ 2770853 h 2836607"/>
              <a:gd name="csX13" fmla="*/ 3638858 w 11002297"/>
              <a:gd name="csY13" fmla="*/ 2836607 h 2836607"/>
              <a:gd name="csX14" fmla="*/ 4267200 w 11002297"/>
              <a:gd name="csY14" fmla="*/ 2330245 h 2836607"/>
              <a:gd name="csX15" fmla="*/ 5525729 w 11002297"/>
              <a:gd name="csY15" fmla="*/ 1700981 h 2836607"/>
              <a:gd name="csX16" fmla="*/ 6056671 w 11002297"/>
              <a:gd name="csY16" fmla="*/ 1907458 h 2836607"/>
              <a:gd name="csX17" fmla="*/ 7020233 w 11002297"/>
              <a:gd name="csY17" fmla="*/ 1769807 h 2836607"/>
              <a:gd name="csX18" fmla="*/ 7836310 w 11002297"/>
              <a:gd name="csY18" fmla="*/ 1681316 h 2836607"/>
              <a:gd name="csX19" fmla="*/ 8278762 w 11002297"/>
              <a:gd name="csY19" fmla="*/ 1524000 h 2836607"/>
              <a:gd name="csX20" fmla="*/ 8868697 w 11002297"/>
              <a:gd name="csY20" fmla="*/ 1533832 h 2836607"/>
              <a:gd name="csX21" fmla="*/ 9763433 w 11002297"/>
              <a:gd name="csY21" fmla="*/ 1691148 h 2836607"/>
              <a:gd name="csX22" fmla="*/ 10205884 w 11002297"/>
              <a:gd name="csY22" fmla="*/ 1671484 h 2836607"/>
              <a:gd name="csX23" fmla="*/ 11002297 w 11002297"/>
              <a:gd name="csY23" fmla="*/ 1602658 h 2836607"/>
              <a:gd name="csX24" fmla="*/ 10894142 w 11002297"/>
              <a:gd name="csY24" fmla="*/ 1179871 h 2836607"/>
              <a:gd name="csX25" fmla="*/ 9370142 w 11002297"/>
              <a:gd name="csY25" fmla="*/ 973394 h 2836607"/>
              <a:gd name="csX26" fmla="*/ 8052620 w 11002297"/>
              <a:gd name="csY26" fmla="*/ 894736 h 2836607"/>
              <a:gd name="csX27" fmla="*/ 7098891 w 11002297"/>
              <a:gd name="csY27" fmla="*/ 1061884 h 2836607"/>
              <a:gd name="csX28" fmla="*/ 6508955 w 11002297"/>
              <a:gd name="csY28" fmla="*/ 1179871 h 2836607"/>
              <a:gd name="csX29" fmla="*/ 6164826 w 11002297"/>
              <a:gd name="csY29" fmla="*/ 973394 h 2836607"/>
              <a:gd name="csX30" fmla="*/ 5830529 w 11002297"/>
              <a:gd name="csY30" fmla="*/ 452284 h 2836607"/>
              <a:gd name="csX31" fmla="*/ 5427407 w 11002297"/>
              <a:gd name="csY31" fmla="*/ 108155 h 2836607"/>
              <a:gd name="csX32" fmla="*/ 4847304 w 11002297"/>
              <a:gd name="csY32" fmla="*/ 255639 h 2836607"/>
              <a:gd name="csX33" fmla="*/ 4257368 w 11002297"/>
              <a:gd name="csY33" fmla="*/ 816078 h 2836607"/>
              <a:gd name="csX34" fmla="*/ 3932904 w 11002297"/>
              <a:gd name="csY34" fmla="*/ 1406013 h 2836607"/>
              <a:gd name="csX35" fmla="*/ 3696929 w 11002297"/>
              <a:gd name="csY35" fmla="*/ 1759974 h 2836607"/>
              <a:gd name="csX36" fmla="*/ 2448233 w 11002297"/>
              <a:gd name="csY36" fmla="*/ 1514168 h 2836607"/>
              <a:gd name="csX37" fmla="*/ 2123768 w 11002297"/>
              <a:gd name="csY37" fmla="*/ 1248697 h 2836607"/>
              <a:gd name="csX38" fmla="*/ 2074607 w 11002297"/>
              <a:gd name="csY38" fmla="*/ 639097 h 2836607"/>
              <a:gd name="csX39" fmla="*/ 2045110 w 11002297"/>
              <a:gd name="csY39" fmla="*/ 530942 h 2836607"/>
              <a:gd name="csX40" fmla="*/ 1750142 w 11002297"/>
              <a:gd name="csY40" fmla="*/ 589936 h 2836607"/>
              <a:gd name="csX41" fmla="*/ 1524000 w 11002297"/>
              <a:gd name="csY41" fmla="*/ 226142 h 2836607"/>
              <a:gd name="csX42" fmla="*/ 993059 w 11002297"/>
              <a:gd name="csY42" fmla="*/ 0 h 2836607"/>
              <a:gd name="csX43" fmla="*/ 9833 w 11002297"/>
              <a:gd name="csY43" fmla="*/ 255639 h 2836607"/>
              <a:gd name="csX0" fmla="*/ 0 w 11002297"/>
              <a:gd name="csY0" fmla="*/ 206478 h 2770853"/>
              <a:gd name="csX1" fmla="*/ 186813 w 11002297"/>
              <a:gd name="csY1" fmla="*/ 589936 h 2770853"/>
              <a:gd name="csX2" fmla="*/ 422788 w 11002297"/>
              <a:gd name="csY2" fmla="*/ 865239 h 2770853"/>
              <a:gd name="csX3" fmla="*/ 766917 w 11002297"/>
              <a:gd name="csY3" fmla="*/ 875071 h 2770853"/>
              <a:gd name="csX4" fmla="*/ 1268362 w 11002297"/>
              <a:gd name="csY4" fmla="*/ 825910 h 2770853"/>
              <a:gd name="csX5" fmla="*/ 1238865 w 11002297"/>
              <a:gd name="csY5" fmla="*/ 1091381 h 2770853"/>
              <a:gd name="csX6" fmla="*/ 1095683 w 11002297"/>
              <a:gd name="csY6" fmla="*/ 1462548 h 2770853"/>
              <a:gd name="csX7" fmla="*/ 1437354 w 11002297"/>
              <a:gd name="csY7" fmla="*/ 1794080 h 2770853"/>
              <a:gd name="csX8" fmla="*/ 1732014 w 11002297"/>
              <a:gd name="csY8" fmla="*/ 2030976 h 2770853"/>
              <a:gd name="csX9" fmla="*/ 2163097 w 11002297"/>
              <a:gd name="csY9" fmla="*/ 2212258 h 2770853"/>
              <a:gd name="csX10" fmla="*/ 2616303 w 11002297"/>
              <a:gd name="csY10" fmla="*/ 2385244 h 2770853"/>
              <a:gd name="csX11" fmla="*/ 3087329 w 11002297"/>
              <a:gd name="csY11" fmla="*/ 2526890 h 2770853"/>
              <a:gd name="csX12" fmla="*/ 3103307 w 11002297"/>
              <a:gd name="csY12" fmla="*/ 2770853 h 2770853"/>
              <a:gd name="csX13" fmla="*/ 3610283 w 11002297"/>
              <a:gd name="csY13" fmla="*/ 2741357 h 2770853"/>
              <a:gd name="csX14" fmla="*/ 4267200 w 11002297"/>
              <a:gd name="csY14" fmla="*/ 2330245 h 2770853"/>
              <a:gd name="csX15" fmla="*/ 5525729 w 11002297"/>
              <a:gd name="csY15" fmla="*/ 1700981 h 2770853"/>
              <a:gd name="csX16" fmla="*/ 6056671 w 11002297"/>
              <a:gd name="csY16" fmla="*/ 1907458 h 2770853"/>
              <a:gd name="csX17" fmla="*/ 7020233 w 11002297"/>
              <a:gd name="csY17" fmla="*/ 1769807 h 2770853"/>
              <a:gd name="csX18" fmla="*/ 7836310 w 11002297"/>
              <a:gd name="csY18" fmla="*/ 1681316 h 2770853"/>
              <a:gd name="csX19" fmla="*/ 8278762 w 11002297"/>
              <a:gd name="csY19" fmla="*/ 1524000 h 2770853"/>
              <a:gd name="csX20" fmla="*/ 8868697 w 11002297"/>
              <a:gd name="csY20" fmla="*/ 1533832 h 2770853"/>
              <a:gd name="csX21" fmla="*/ 9763433 w 11002297"/>
              <a:gd name="csY21" fmla="*/ 1691148 h 2770853"/>
              <a:gd name="csX22" fmla="*/ 10205884 w 11002297"/>
              <a:gd name="csY22" fmla="*/ 1671484 h 2770853"/>
              <a:gd name="csX23" fmla="*/ 11002297 w 11002297"/>
              <a:gd name="csY23" fmla="*/ 1602658 h 2770853"/>
              <a:gd name="csX24" fmla="*/ 10894142 w 11002297"/>
              <a:gd name="csY24" fmla="*/ 1179871 h 2770853"/>
              <a:gd name="csX25" fmla="*/ 9370142 w 11002297"/>
              <a:gd name="csY25" fmla="*/ 973394 h 2770853"/>
              <a:gd name="csX26" fmla="*/ 8052620 w 11002297"/>
              <a:gd name="csY26" fmla="*/ 894736 h 2770853"/>
              <a:gd name="csX27" fmla="*/ 7098891 w 11002297"/>
              <a:gd name="csY27" fmla="*/ 1061884 h 2770853"/>
              <a:gd name="csX28" fmla="*/ 6508955 w 11002297"/>
              <a:gd name="csY28" fmla="*/ 1179871 h 2770853"/>
              <a:gd name="csX29" fmla="*/ 6164826 w 11002297"/>
              <a:gd name="csY29" fmla="*/ 973394 h 2770853"/>
              <a:gd name="csX30" fmla="*/ 5830529 w 11002297"/>
              <a:gd name="csY30" fmla="*/ 452284 h 2770853"/>
              <a:gd name="csX31" fmla="*/ 5427407 w 11002297"/>
              <a:gd name="csY31" fmla="*/ 108155 h 2770853"/>
              <a:gd name="csX32" fmla="*/ 4847304 w 11002297"/>
              <a:gd name="csY32" fmla="*/ 255639 h 2770853"/>
              <a:gd name="csX33" fmla="*/ 4257368 w 11002297"/>
              <a:gd name="csY33" fmla="*/ 816078 h 2770853"/>
              <a:gd name="csX34" fmla="*/ 3932904 w 11002297"/>
              <a:gd name="csY34" fmla="*/ 1406013 h 2770853"/>
              <a:gd name="csX35" fmla="*/ 3696929 w 11002297"/>
              <a:gd name="csY35" fmla="*/ 1759974 h 2770853"/>
              <a:gd name="csX36" fmla="*/ 2448233 w 11002297"/>
              <a:gd name="csY36" fmla="*/ 1514168 h 2770853"/>
              <a:gd name="csX37" fmla="*/ 2123768 w 11002297"/>
              <a:gd name="csY37" fmla="*/ 1248697 h 2770853"/>
              <a:gd name="csX38" fmla="*/ 2074607 w 11002297"/>
              <a:gd name="csY38" fmla="*/ 639097 h 2770853"/>
              <a:gd name="csX39" fmla="*/ 2045110 w 11002297"/>
              <a:gd name="csY39" fmla="*/ 530942 h 2770853"/>
              <a:gd name="csX40" fmla="*/ 1750142 w 11002297"/>
              <a:gd name="csY40" fmla="*/ 589936 h 2770853"/>
              <a:gd name="csX41" fmla="*/ 1524000 w 11002297"/>
              <a:gd name="csY41" fmla="*/ 226142 h 2770853"/>
              <a:gd name="csX42" fmla="*/ 993059 w 11002297"/>
              <a:gd name="csY42" fmla="*/ 0 h 2770853"/>
              <a:gd name="csX43" fmla="*/ 9833 w 11002297"/>
              <a:gd name="csY43" fmla="*/ 255639 h 2770853"/>
              <a:gd name="csX0" fmla="*/ 0 w 11002297"/>
              <a:gd name="csY0" fmla="*/ 206478 h 2770853"/>
              <a:gd name="csX1" fmla="*/ 186813 w 11002297"/>
              <a:gd name="csY1" fmla="*/ 589936 h 2770853"/>
              <a:gd name="csX2" fmla="*/ 422788 w 11002297"/>
              <a:gd name="csY2" fmla="*/ 865239 h 2770853"/>
              <a:gd name="csX3" fmla="*/ 766917 w 11002297"/>
              <a:gd name="csY3" fmla="*/ 875071 h 2770853"/>
              <a:gd name="csX4" fmla="*/ 1268362 w 11002297"/>
              <a:gd name="csY4" fmla="*/ 825910 h 2770853"/>
              <a:gd name="csX5" fmla="*/ 1238865 w 11002297"/>
              <a:gd name="csY5" fmla="*/ 1091381 h 2770853"/>
              <a:gd name="csX6" fmla="*/ 1095683 w 11002297"/>
              <a:gd name="csY6" fmla="*/ 1462548 h 2770853"/>
              <a:gd name="csX7" fmla="*/ 1437354 w 11002297"/>
              <a:gd name="csY7" fmla="*/ 1794080 h 2770853"/>
              <a:gd name="csX8" fmla="*/ 1732014 w 11002297"/>
              <a:gd name="csY8" fmla="*/ 2030976 h 2770853"/>
              <a:gd name="csX9" fmla="*/ 2163097 w 11002297"/>
              <a:gd name="csY9" fmla="*/ 2212258 h 2770853"/>
              <a:gd name="csX10" fmla="*/ 2616303 w 11002297"/>
              <a:gd name="csY10" fmla="*/ 2385244 h 2770853"/>
              <a:gd name="csX11" fmla="*/ 3087329 w 11002297"/>
              <a:gd name="csY11" fmla="*/ 2526890 h 2770853"/>
              <a:gd name="csX12" fmla="*/ 3103307 w 11002297"/>
              <a:gd name="csY12" fmla="*/ 2770853 h 2770853"/>
              <a:gd name="csX13" fmla="*/ 3610283 w 11002297"/>
              <a:gd name="csY13" fmla="*/ 2741357 h 2770853"/>
              <a:gd name="csX14" fmla="*/ 4267200 w 11002297"/>
              <a:gd name="csY14" fmla="*/ 2330245 h 2770853"/>
              <a:gd name="csX15" fmla="*/ 5506679 w 11002297"/>
              <a:gd name="csY15" fmla="*/ 1634306 h 2770853"/>
              <a:gd name="csX16" fmla="*/ 6056671 w 11002297"/>
              <a:gd name="csY16" fmla="*/ 1907458 h 2770853"/>
              <a:gd name="csX17" fmla="*/ 7020233 w 11002297"/>
              <a:gd name="csY17" fmla="*/ 1769807 h 2770853"/>
              <a:gd name="csX18" fmla="*/ 7836310 w 11002297"/>
              <a:gd name="csY18" fmla="*/ 1681316 h 2770853"/>
              <a:gd name="csX19" fmla="*/ 8278762 w 11002297"/>
              <a:gd name="csY19" fmla="*/ 1524000 h 2770853"/>
              <a:gd name="csX20" fmla="*/ 8868697 w 11002297"/>
              <a:gd name="csY20" fmla="*/ 1533832 h 2770853"/>
              <a:gd name="csX21" fmla="*/ 9763433 w 11002297"/>
              <a:gd name="csY21" fmla="*/ 1691148 h 2770853"/>
              <a:gd name="csX22" fmla="*/ 10205884 w 11002297"/>
              <a:gd name="csY22" fmla="*/ 1671484 h 2770853"/>
              <a:gd name="csX23" fmla="*/ 11002297 w 11002297"/>
              <a:gd name="csY23" fmla="*/ 1602658 h 2770853"/>
              <a:gd name="csX24" fmla="*/ 10894142 w 11002297"/>
              <a:gd name="csY24" fmla="*/ 1179871 h 2770853"/>
              <a:gd name="csX25" fmla="*/ 9370142 w 11002297"/>
              <a:gd name="csY25" fmla="*/ 973394 h 2770853"/>
              <a:gd name="csX26" fmla="*/ 8052620 w 11002297"/>
              <a:gd name="csY26" fmla="*/ 894736 h 2770853"/>
              <a:gd name="csX27" fmla="*/ 7098891 w 11002297"/>
              <a:gd name="csY27" fmla="*/ 1061884 h 2770853"/>
              <a:gd name="csX28" fmla="*/ 6508955 w 11002297"/>
              <a:gd name="csY28" fmla="*/ 1179871 h 2770853"/>
              <a:gd name="csX29" fmla="*/ 6164826 w 11002297"/>
              <a:gd name="csY29" fmla="*/ 973394 h 2770853"/>
              <a:gd name="csX30" fmla="*/ 5830529 w 11002297"/>
              <a:gd name="csY30" fmla="*/ 452284 h 2770853"/>
              <a:gd name="csX31" fmla="*/ 5427407 w 11002297"/>
              <a:gd name="csY31" fmla="*/ 108155 h 2770853"/>
              <a:gd name="csX32" fmla="*/ 4847304 w 11002297"/>
              <a:gd name="csY32" fmla="*/ 255639 h 2770853"/>
              <a:gd name="csX33" fmla="*/ 4257368 w 11002297"/>
              <a:gd name="csY33" fmla="*/ 816078 h 2770853"/>
              <a:gd name="csX34" fmla="*/ 3932904 w 11002297"/>
              <a:gd name="csY34" fmla="*/ 1406013 h 2770853"/>
              <a:gd name="csX35" fmla="*/ 3696929 w 11002297"/>
              <a:gd name="csY35" fmla="*/ 1759974 h 2770853"/>
              <a:gd name="csX36" fmla="*/ 2448233 w 11002297"/>
              <a:gd name="csY36" fmla="*/ 1514168 h 2770853"/>
              <a:gd name="csX37" fmla="*/ 2123768 w 11002297"/>
              <a:gd name="csY37" fmla="*/ 1248697 h 2770853"/>
              <a:gd name="csX38" fmla="*/ 2074607 w 11002297"/>
              <a:gd name="csY38" fmla="*/ 639097 h 2770853"/>
              <a:gd name="csX39" fmla="*/ 2045110 w 11002297"/>
              <a:gd name="csY39" fmla="*/ 530942 h 2770853"/>
              <a:gd name="csX40" fmla="*/ 1750142 w 11002297"/>
              <a:gd name="csY40" fmla="*/ 589936 h 2770853"/>
              <a:gd name="csX41" fmla="*/ 1524000 w 11002297"/>
              <a:gd name="csY41" fmla="*/ 226142 h 2770853"/>
              <a:gd name="csX42" fmla="*/ 993059 w 11002297"/>
              <a:gd name="csY42" fmla="*/ 0 h 2770853"/>
              <a:gd name="csX43" fmla="*/ 9833 w 11002297"/>
              <a:gd name="csY43" fmla="*/ 255639 h 2770853"/>
              <a:gd name="csX0" fmla="*/ 0 w 11002297"/>
              <a:gd name="csY0" fmla="*/ 206478 h 2770853"/>
              <a:gd name="csX1" fmla="*/ 186813 w 11002297"/>
              <a:gd name="csY1" fmla="*/ 589936 h 2770853"/>
              <a:gd name="csX2" fmla="*/ 422788 w 11002297"/>
              <a:gd name="csY2" fmla="*/ 865239 h 2770853"/>
              <a:gd name="csX3" fmla="*/ 766917 w 11002297"/>
              <a:gd name="csY3" fmla="*/ 875071 h 2770853"/>
              <a:gd name="csX4" fmla="*/ 1268362 w 11002297"/>
              <a:gd name="csY4" fmla="*/ 825910 h 2770853"/>
              <a:gd name="csX5" fmla="*/ 1238865 w 11002297"/>
              <a:gd name="csY5" fmla="*/ 1091381 h 2770853"/>
              <a:gd name="csX6" fmla="*/ 1095683 w 11002297"/>
              <a:gd name="csY6" fmla="*/ 1462548 h 2770853"/>
              <a:gd name="csX7" fmla="*/ 1437354 w 11002297"/>
              <a:gd name="csY7" fmla="*/ 1794080 h 2770853"/>
              <a:gd name="csX8" fmla="*/ 1732014 w 11002297"/>
              <a:gd name="csY8" fmla="*/ 2030976 h 2770853"/>
              <a:gd name="csX9" fmla="*/ 2163097 w 11002297"/>
              <a:gd name="csY9" fmla="*/ 2212258 h 2770853"/>
              <a:gd name="csX10" fmla="*/ 2616303 w 11002297"/>
              <a:gd name="csY10" fmla="*/ 2385244 h 2770853"/>
              <a:gd name="csX11" fmla="*/ 3087329 w 11002297"/>
              <a:gd name="csY11" fmla="*/ 2526890 h 2770853"/>
              <a:gd name="csX12" fmla="*/ 3103307 w 11002297"/>
              <a:gd name="csY12" fmla="*/ 2770853 h 2770853"/>
              <a:gd name="csX13" fmla="*/ 3610283 w 11002297"/>
              <a:gd name="csY13" fmla="*/ 2741357 h 2770853"/>
              <a:gd name="csX14" fmla="*/ 4267200 w 11002297"/>
              <a:gd name="csY14" fmla="*/ 2330245 h 2770853"/>
              <a:gd name="csX15" fmla="*/ 5506679 w 11002297"/>
              <a:gd name="csY15" fmla="*/ 1634306 h 2770853"/>
              <a:gd name="csX16" fmla="*/ 5828071 w 11002297"/>
              <a:gd name="csY16" fmla="*/ 1983658 h 2770853"/>
              <a:gd name="csX17" fmla="*/ 7020233 w 11002297"/>
              <a:gd name="csY17" fmla="*/ 1769807 h 2770853"/>
              <a:gd name="csX18" fmla="*/ 7836310 w 11002297"/>
              <a:gd name="csY18" fmla="*/ 1681316 h 2770853"/>
              <a:gd name="csX19" fmla="*/ 8278762 w 11002297"/>
              <a:gd name="csY19" fmla="*/ 1524000 h 2770853"/>
              <a:gd name="csX20" fmla="*/ 8868697 w 11002297"/>
              <a:gd name="csY20" fmla="*/ 1533832 h 2770853"/>
              <a:gd name="csX21" fmla="*/ 9763433 w 11002297"/>
              <a:gd name="csY21" fmla="*/ 1691148 h 2770853"/>
              <a:gd name="csX22" fmla="*/ 10205884 w 11002297"/>
              <a:gd name="csY22" fmla="*/ 1671484 h 2770853"/>
              <a:gd name="csX23" fmla="*/ 11002297 w 11002297"/>
              <a:gd name="csY23" fmla="*/ 1602658 h 2770853"/>
              <a:gd name="csX24" fmla="*/ 10894142 w 11002297"/>
              <a:gd name="csY24" fmla="*/ 1179871 h 2770853"/>
              <a:gd name="csX25" fmla="*/ 9370142 w 11002297"/>
              <a:gd name="csY25" fmla="*/ 973394 h 2770853"/>
              <a:gd name="csX26" fmla="*/ 8052620 w 11002297"/>
              <a:gd name="csY26" fmla="*/ 894736 h 2770853"/>
              <a:gd name="csX27" fmla="*/ 7098891 w 11002297"/>
              <a:gd name="csY27" fmla="*/ 1061884 h 2770853"/>
              <a:gd name="csX28" fmla="*/ 6508955 w 11002297"/>
              <a:gd name="csY28" fmla="*/ 1179871 h 2770853"/>
              <a:gd name="csX29" fmla="*/ 6164826 w 11002297"/>
              <a:gd name="csY29" fmla="*/ 973394 h 2770853"/>
              <a:gd name="csX30" fmla="*/ 5830529 w 11002297"/>
              <a:gd name="csY30" fmla="*/ 452284 h 2770853"/>
              <a:gd name="csX31" fmla="*/ 5427407 w 11002297"/>
              <a:gd name="csY31" fmla="*/ 108155 h 2770853"/>
              <a:gd name="csX32" fmla="*/ 4847304 w 11002297"/>
              <a:gd name="csY32" fmla="*/ 255639 h 2770853"/>
              <a:gd name="csX33" fmla="*/ 4257368 w 11002297"/>
              <a:gd name="csY33" fmla="*/ 816078 h 2770853"/>
              <a:gd name="csX34" fmla="*/ 3932904 w 11002297"/>
              <a:gd name="csY34" fmla="*/ 1406013 h 2770853"/>
              <a:gd name="csX35" fmla="*/ 3696929 w 11002297"/>
              <a:gd name="csY35" fmla="*/ 1759974 h 2770853"/>
              <a:gd name="csX36" fmla="*/ 2448233 w 11002297"/>
              <a:gd name="csY36" fmla="*/ 1514168 h 2770853"/>
              <a:gd name="csX37" fmla="*/ 2123768 w 11002297"/>
              <a:gd name="csY37" fmla="*/ 1248697 h 2770853"/>
              <a:gd name="csX38" fmla="*/ 2074607 w 11002297"/>
              <a:gd name="csY38" fmla="*/ 639097 h 2770853"/>
              <a:gd name="csX39" fmla="*/ 2045110 w 11002297"/>
              <a:gd name="csY39" fmla="*/ 530942 h 2770853"/>
              <a:gd name="csX40" fmla="*/ 1750142 w 11002297"/>
              <a:gd name="csY40" fmla="*/ 589936 h 2770853"/>
              <a:gd name="csX41" fmla="*/ 1524000 w 11002297"/>
              <a:gd name="csY41" fmla="*/ 226142 h 2770853"/>
              <a:gd name="csX42" fmla="*/ 993059 w 11002297"/>
              <a:gd name="csY42" fmla="*/ 0 h 2770853"/>
              <a:gd name="csX43" fmla="*/ 9833 w 11002297"/>
              <a:gd name="csY43" fmla="*/ 255639 h 2770853"/>
              <a:gd name="csX0" fmla="*/ 123517 w 11125814"/>
              <a:gd name="csY0" fmla="*/ 206478 h 2770853"/>
              <a:gd name="csX1" fmla="*/ 310330 w 11125814"/>
              <a:gd name="csY1" fmla="*/ 589936 h 2770853"/>
              <a:gd name="csX2" fmla="*/ 546305 w 11125814"/>
              <a:gd name="csY2" fmla="*/ 865239 h 2770853"/>
              <a:gd name="csX3" fmla="*/ 890434 w 11125814"/>
              <a:gd name="csY3" fmla="*/ 875071 h 2770853"/>
              <a:gd name="csX4" fmla="*/ 1391879 w 11125814"/>
              <a:gd name="csY4" fmla="*/ 825910 h 2770853"/>
              <a:gd name="csX5" fmla="*/ 1362382 w 11125814"/>
              <a:gd name="csY5" fmla="*/ 1091381 h 2770853"/>
              <a:gd name="csX6" fmla="*/ 1219200 w 11125814"/>
              <a:gd name="csY6" fmla="*/ 1462548 h 2770853"/>
              <a:gd name="csX7" fmla="*/ 1560871 w 11125814"/>
              <a:gd name="csY7" fmla="*/ 1794080 h 2770853"/>
              <a:gd name="csX8" fmla="*/ 1855531 w 11125814"/>
              <a:gd name="csY8" fmla="*/ 2030976 h 2770853"/>
              <a:gd name="csX9" fmla="*/ 2286614 w 11125814"/>
              <a:gd name="csY9" fmla="*/ 2212258 h 2770853"/>
              <a:gd name="csX10" fmla="*/ 2739820 w 11125814"/>
              <a:gd name="csY10" fmla="*/ 2385244 h 2770853"/>
              <a:gd name="csX11" fmla="*/ 3210846 w 11125814"/>
              <a:gd name="csY11" fmla="*/ 2526890 h 2770853"/>
              <a:gd name="csX12" fmla="*/ 3226824 w 11125814"/>
              <a:gd name="csY12" fmla="*/ 2770853 h 2770853"/>
              <a:gd name="csX13" fmla="*/ 3733800 w 11125814"/>
              <a:gd name="csY13" fmla="*/ 2741357 h 2770853"/>
              <a:gd name="csX14" fmla="*/ 4390717 w 11125814"/>
              <a:gd name="csY14" fmla="*/ 2330245 h 2770853"/>
              <a:gd name="csX15" fmla="*/ 5630196 w 11125814"/>
              <a:gd name="csY15" fmla="*/ 1634306 h 2770853"/>
              <a:gd name="csX16" fmla="*/ 5951588 w 11125814"/>
              <a:gd name="csY16" fmla="*/ 1983658 h 2770853"/>
              <a:gd name="csX17" fmla="*/ 7143750 w 11125814"/>
              <a:gd name="csY17" fmla="*/ 1769807 h 2770853"/>
              <a:gd name="csX18" fmla="*/ 7959827 w 11125814"/>
              <a:gd name="csY18" fmla="*/ 1681316 h 2770853"/>
              <a:gd name="csX19" fmla="*/ 8402279 w 11125814"/>
              <a:gd name="csY19" fmla="*/ 1524000 h 2770853"/>
              <a:gd name="csX20" fmla="*/ 8992214 w 11125814"/>
              <a:gd name="csY20" fmla="*/ 1533832 h 2770853"/>
              <a:gd name="csX21" fmla="*/ 9886950 w 11125814"/>
              <a:gd name="csY21" fmla="*/ 1691148 h 2770853"/>
              <a:gd name="csX22" fmla="*/ 10329401 w 11125814"/>
              <a:gd name="csY22" fmla="*/ 1671484 h 2770853"/>
              <a:gd name="csX23" fmla="*/ 11125814 w 11125814"/>
              <a:gd name="csY23" fmla="*/ 1602658 h 2770853"/>
              <a:gd name="csX24" fmla="*/ 11017659 w 11125814"/>
              <a:gd name="csY24" fmla="*/ 1179871 h 2770853"/>
              <a:gd name="csX25" fmla="*/ 9493659 w 11125814"/>
              <a:gd name="csY25" fmla="*/ 973394 h 2770853"/>
              <a:gd name="csX26" fmla="*/ 8176137 w 11125814"/>
              <a:gd name="csY26" fmla="*/ 894736 h 2770853"/>
              <a:gd name="csX27" fmla="*/ 7222408 w 11125814"/>
              <a:gd name="csY27" fmla="*/ 1061884 h 2770853"/>
              <a:gd name="csX28" fmla="*/ 6632472 w 11125814"/>
              <a:gd name="csY28" fmla="*/ 1179871 h 2770853"/>
              <a:gd name="csX29" fmla="*/ 6288343 w 11125814"/>
              <a:gd name="csY29" fmla="*/ 973394 h 2770853"/>
              <a:gd name="csX30" fmla="*/ 5954046 w 11125814"/>
              <a:gd name="csY30" fmla="*/ 452284 h 2770853"/>
              <a:gd name="csX31" fmla="*/ 5550924 w 11125814"/>
              <a:gd name="csY31" fmla="*/ 108155 h 2770853"/>
              <a:gd name="csX32" fmla="*/ 4970821 w 11125814"/>
              <a:gd name="csY32" fmla="*/ 255639 h 2770853"/>
              <a:gd name="csX33" fmla="*/ 4380885 w 11125814"/>
              <a:gd name="csY33" fmla="*/ 816078 h 2770853"/>
              <a:gd name="csX34" fmla="*/ 4056421 w 11125814"/>
              <a:gd name="csY34" fmla="*/ 1406013 h 2770853"/>
              <a:gd name="csX35" fmla="*/ 3820446 w 11125814"/>
              <a:gd name="csY35" fmla="*/ 1759974 h 2770853"/>
              <a:gd name="csX36" fmla="*/ 2571750 w 11125814"/>
              <a:gd name="csY36" fmla="*/ 1514168 h 2770853"/>
              <a:gd name="csX37" fmla="*/ 2247285 w 11125814"/>
              <a:gd name="csY37" fmla="*/ 1248697 h 2770853"/>
              <a:gd name="csX38" fmla="*/ 2198124 w 11125814"/>
              <a:gd name="csY38" fmla="*/ 639097 h 2770853"/>
              <a:gd name="csX39" fmla="*/ 2168627 w 11125814"/>
              <a:gd name="csY39" fmla="*/ 530942 h 2770853"/>
              <a:gd name="csX40" fmla="*/ 1873659 w 11125814"/>
              <a:gd name="csY40" fmla="*/ 589936 h 2770853"/>
              <a:gd name="csX41" fmla="*/ 1647517 w 11125814"/>
              <a:gd name="csY41" fmla="*/ 226142 h 2770853"/>
              <a:gd name="csX42" fmla="*/ 1116576 w 11125814"/>
              <a:gd name="csY42" fmla="*/ 0 h 2770853"/>
              <a:gd name="csX43" fmla="*/ 0 w 11125814"/>
              <a:gd name="csY43" fmla="*/ 284214 h 2770853"/>
              <a:gd name="csX0" fmla="*/ 123517 w 11125814"/>
              <a:gd name="csY0" fmla="*/ 206478 h 2770853"/>
              <a:gd name="csX1" fmla="*/ 310330 w 11125814"/>
              <a:gd name="csY1" fmla="*/ 589936 h 2770853"/>
              <a:gd name="csX2" fmla="*/ 546305 w 11125814"/>
              <a:gd name="csY2" fmla="*/ 865239 h 2770853"/>
              <a:gd name="csX3" fmla="*/ 890434 w 11125814"/>
              <a:gd name="csY3" fmla="*/ 875071 h 2770853"/>
              <a:gd name="csX4" fmla="*/ 1391879 w 11125814"/>
              <a:gd name="csY4" fmla="*/ 825910 h 2770853"/>
              <a:gd name="csX5" fmla="*/ 1362382 w 11125814"/>
              <a:gd name="csY5" fmla="*/ 1091381 h 2770853"/>
              <a:gd name="csX6" fmla="*/ 1219200 w 11125814"/>
              <a:gd name="csY6" fmla="*/ 1462548 h 2770853"/>
              <a:gd name="csX7" fmla="*/ 1560871 w 11125814"/>
              <a:gd name="csY7" fmla="*/ 1794080 h 2770853"/>
              <a:gd name="csX8" fmla="*/ 1855531 w 11125814"/>
              <a:gd name="csY8" fmla="*/ 2030976 h 2770853"/>
              <a:gd name="csX9" fmla="*/ 2286614 w 11125814"/>
              <a:gd name="csY9" fmla="*/ 2212258 h 2770853"/>
              <a:gd name="csX10" fmla="*/ 2739820 w 11125814"/>
              <a:gd name="csY10" fmla="*/ 2385244 h 2770853"/>
              <a:gd name="csX11" fmla="*/ 3210846 w 11125814"/>
              <a:gd name="csY11" fmla="*/ 2526890 h 2770853"/>
              <a:gd name="csX12" fmla="*/ 3226824 w 11125814"/>
              <a:gd name="csY12" fmla="*/ 2770853 h 2770853"/>
              <a:gd name="csX13" fmla="*/ 3733800 w 11125814"/>
              <a:gd name="csY13" fmla="*/ 2741357 h 2770853"/>
              <a:gd name="csX14" fmla="*/ 4390717 w 11125814"/>
              <a:gd name="csY14" fmla="*/ 2330245 h 2770853"/>
              <a:gd name="csX15" fmla="*/ 5630196 w 11125814"/>
              <a:gd name="csY15" fmla="*/ 1634306 h 2770853"/>
              <a:gd name="csX16" fmla="*/ 5951588 w 11125814"/>
              <a:gd name="csY16" fmla="*/ 1983658 h 2770853"/>
              <a:gd name="csX17" fmla="*/ 7143750 w 11125814"/>
              <a:gd name="csY17" fmla="*/ 1769807 h 2770853"/>
              <a:gd name="csX18" fmla="*/ 7959827 w 11125814"/>
              <a:gd name="csY18" fmla="*/ 1681316 h 2770853"/>
              <a:gd name="csX19" fmla="*/ 8402279 w 11125814"/>
              <a:gd name="csY19" fmla="*/ 1524000 h 2770853"/>
              <a:gd name="csX20" fmla="*/ 8992214 w 11125814"/>
              <a:gd name="csY20" fmla="*/ 1533832 h 2770853"/>
              <a:gd name="csX21" fmla="*/ 9886950 w 11125814"/>
              <a:gd name="csY21" fmla="*/ 1691148 h 2770853"/>
              <a:gd name="csX22" fmla="*/ 10329401 w 11125814"/>
              <a:gd name="csY22" fmla="*/ 1671484 h 2770853"/>
              <a:gd name="csX23" fmla="*/ 11125814 w 11125814"/>
              <a:gd name="csY23" fmla="*/ 1602658 h 2770853"/>
              <a:gd name="csX24" fmla="*/ 11017659 w 11125814"/>
              <a:gd name="csY24" fmla="*/ 1179871 h 2770853"/>
              <a:gd name="csX25" fmla="*/ 9493659 w 11125814"/>
              <a:gd name="csY25" fmla="*/ 973394 h 2770853"/>
              <a:gd name="csX26" fmla="*/ 8176137 w 11125814"/>
              <a:gd name="csY26" fmla="*/ 894736 h 2770853"/>
              <a:gd name="csX27" fmla="*/ 7222408 w 11125814"/>
              <a:gd name="csY27" fmla="*/ 1061884 h 2770853"/>
              <a:gd name="csX28" fmla="*/ 6632472 w 11125814"/>
              <a:gd name="csY28" fmla="*/ 1179871 h 2770853"/>
              <a:gd name="csX29" fmla="*/ 6288343 w 11125814"/>
              <a:gd name="csY29" fmla="*/ 973394 h 2770853"/>
              <a:gd name="csX30" fmla="*/ 5954046 w 11125814"/>
              <a:gd name="csY30" fmla="*/ 452284 h 2770853"/>
              <a:gd name="csX31" fmla="*/ 5550924 w 11125814"/>
              <a:gd name="csY31" fmla="*/ 108155 h 2770853"/>
              <a:gd name="csX32" fmla="*/ 4970821 w 11125814"/>
              <a:gd name="csY32" fmla="*/ 255639 h 2770853"/>
              <a:gd name="csX33" fmla="*/ 4380885 w 11125814"/>
              <a:gd name="csY33" fmla="*/ 816078 h 2770853"/>
              <a:gd name="csX34" fmla="*/ 4056421 w 11125814"/>
              <a:gd name="csY34" fmla="*/ 1406013 h 2770853"/>
              <a:gd name="csX35" fmla="*/ 3820446 w 11125814"/>
              <a:gd name="csY35" fmla="*/ 1759974 h 2770853"/>
              <a:gd name="csX36" fmla="*/ 2571750 w 11125814"/>
              <a:gd name="csY36" fmla="*/ 1514168 h 2770853"/>
              <a:gd name="csX37" fmla="*/ 2247285 w 11125814"/>
              <a:gd name="csY37" fmla="*/ 1248697 h 2770853"/>
              <a:gd name="csX38" fmla="*/ 2198124 w 11125814"/>
              <a:gd name="csY38" fmla="*/ 639097 h 2770853"/>
              <a:gd name="csX39" fmla="*/ 2168627 w 11125814"/>
              <a:gd name="csY39" fmla="*/ 530942 h 2770853"/>
              <a:gd name="csX40" fmla="*/ 1873659 w 11125814"/>
              <a:gd name="csY40" fmla="*/ 589936 h 2770853"/>
              <a:gd name="csX41" fmla="*/ 1647517 w 11125814"/>
              <a:gd name="csY41" fmla="*/ 226142 h 2770853"/>
              <a:gd name="csX42" fmla="*/ 1116576 w 11125814"/>
              <a:gd name="csY42" fmla="*/ 0 h 2770853"/>
              <a:gd name="csX43" fmla="*/ 39636 w 11125814"/>
              <a:gd name="csY43" fmla="*/ 310638 h 2770853"/>
              <a:gd name="csX44" fmla="*/ 0 w 11125814"/>
              <a:gd name="csY44" fmla="*/ 284214 h 2770853"/>
              <a:gd name="csX0" fmla="*/ 123517 w 11125814"/>
              <a:gd name="csY0" fmla="*/ 206478 h 2770853"/>
              <a:gd name="csX1" fmla="*/ 310330 w 11125814"/>
              <a:gd name="csY1" fmla="*/ 589936 h 2770853"/>
              <a:gd name="csX2" fmla="*/ 546305 w 11125814"/>
              <a:gd name="csY2" fmla="*/ 865239 h 2770853"/>
              <a:gd name="csX3" fmla="*/ 890434 w 11125814"/>
              <a:gd name="csY3" fmla="*/ 875071 h 2770853"/>
              <a:gd name="csX4" fmla="*/ 1391879 w 11125814"/>
              <a:gd name="csY4" fmla="*/ 825910 h 2770853"/>
              <a:gd name="csX5" fmla="*/ 1362382 w 11125814"/>
              <a:gd name="csY5" fmla="*/ 1091381 h 2770853"/>
              <a:gd name="csX6" fmla="*/ 1219200 w 11125814"/>
              <a:gd name="csY6" fmla="*/ 1462548 h 2770853"/>
              <a:gd name="csX7" fmla="*/ 1560871 w 11125814"/>
              <a:gd name="csY7" fmla="*/ 1794080 h 2770853"/>
              <a:gd name="csX8" fmla="*/ 1855531 w 11125814"/>
              <a:gd name="csY8" fmla="*/ 2030976 h 2770853"/>
              <a:gd name="csX9" fmla="*/ 2286614 w 11125814"/>
              <a:gd name="csY9" fmla="*/ 2212258 h 2770853"/>
              <a:gd name="csX10" fmla="*/ 2739820 w 11125814"/>
              <a:gd name="csY10" fmla="*/ 2385244 h 2770853"/>
              <a:gd name="csX11" fmla="*/ 3210846 w 11125814"/>
              <a:gd name="csY11" fmla="*/ 2526890 h 2770853"/>
              <a:gd name="csX12" fmla="*/ 3226824 w 11125814"/>
              <a:gd name="csY12" fmla="*/ 2770853 h 2770853"/>
              <a:gd name="csX13" fmla="*/ 3733800 w 11125814"/>
              <a:gd name="csY13" fmla="*/ 2741357 h 2770853"/>
              <a:gd name="csX14" fmla="*/ 4390717 w 11125814"/>
              <a:gd name="csY14" fmla="*/ 2330245 h 2770853"/>
              <a:gd name="csX15" fmla="*/ 5630196 w 11125814"/>
              <a:gd name="csY15" fmla="*/ 1634306 h 2770853"/>
              <a:gd name="csX16" fmla="*/ 5951588 w 11125814"/>
              <a:gd name="csY16" fmla="*/ 1983658 h 2770853"/>
              <a:gd name="csX17" fmla="*/ 7143750 w 11125814"/>
              <a:gd name="csY17" fmla="*/ 1769807 h 2770853"/>
              <a:gd name="csX18" fmla="*/ 7959827 w 11125814"/>
              <a:gd name="csY18" fmla="*/ 1681316 h 2770853"/>
              <a:gd name="csX19" fmla="*/ 8402279 w 11125814"/>
              <a:gd name="csY19" fmla="*/ 1524000 h 2770853"/>
              <a:gd name="csX20" fmla="*/ 8992214 w 11125814"/>
              <a:gd name="csY20" fmla="*/ 1533832 h 2770853"/>
              <a:gd name="csX21" fmla="*/ 9886950 w 11125814"/>
              <a:gd name="csY21" fmla="*/ 1691148 h 2770853"/>
              <a:gd name="csX22" fmla="*/ 10329401 w 11125814"/>
              <a:gd name="csY22" fmla="*/ 1671484 h 2770853"/>
              <a:gd name="csX23" fmla="*/ 11125814 w 11125814"/>
              <a:gd name="csY23" fmla="*/ 1602658 h 2770853"/>
              <a:gd name="csX24" fmla="*/ 11017659 w 11125814"/>
              <a:gd name="csY24" fmla="*/ 1179871 h 2770853"/>
              <a:gd name="csX25" fmla="*/ 9493659 w 11125814"/>
              <a:gd name="csY25" fmla="*/ 973394 h 2770853"/>
              <a:gd name="csX26" fmla="*/ 8176137 w 11125814"/>
              <a:gd name="csY26" fmla="*/ 894736 h 2770853"/>
              <a:gd name="csX27" fmla="*/ 7222408 w 11125814"/>
              <a:gd name="csY27" fmla="*/ 1061884 h 2770853"/>
              <a:gd name="csX28" fmla="*/ 6632472 w 11125814"/>
              <a:gd name="csY28" fmla="*/ 1179871 h 2770853"/>
              <a:gd name="csX29" fmla="*/ 6288343 w 11125814"/>
              <a:gd name="csY29" fmla="*/ 973394 h 2770853"/>
              <a:gd name="csX30" fmla="*/ 5954046 w 11125814"/>
              <a:gd name="csY30" fmla="*/ 452284 h 2770853"/>
              <a:gd name="csX31" fmla="*/ 5550924 w 11125814"/>
              <a:gd name="csY31" fmla="*/ 108155 h 2770853"/>
              <a:gd name="csX32" fmla="*/ 4970821 w 11125814"/>
              <a:gd name="csY32" fmla="*/ 255639 h 2770853"/>
              <a:gd name="csX33" fmla="*/ 4380885 w 11125814"/>
              <a:gd name="csY33" fmla="*/ 816078 h 2770853"/>
              <a:gd name="csX34" fmla="*/ 4056421 w 11125814"/>
              <a:gd name="csY34" fmla="*/ 1406013 h 2770853"/>
              <a:gd name="csX35" fmla="*/ 3820446 w 11125814"/>
              <a:gd name="csY35" fmla="*/ 1759974 h 2770853"/>
              <a:gd name="csX36" fmla="*/ 2571750 w 11125814"/>
              <a:gd name="csY36" fmla="*/ 1514168 h 2770853"/>
              <a:gd name="csX37" fmla="*/ 2247285 w 11125814"/>
              <a:gd name="csY37" fmla="*/ 1248697 h 2770853"/>
              <a:gd name="csX38" fmla="*/ 2198124 w 11125814"/>
              <a:gd name="csY38" fmla="*/ 639097 h 2770853"/>
              <a:gd name="csX39" fmla="*/ 2168627 w 11125814"/>
              <a:gd name="csY39" fmla="*/ 530942 h 2770853"/>
              <a:gd name="csX40" fmla="*/ 1873659 w 11125814"/>
              <a:gd name="csY40" fmla="*/ 589936 h 2770853"/>
              <a:gd name="csX41" fmla="*/ 1647517 w 11125814"/>
              <a:gd name="csY41" fmla="*/ 226142 h 2770853"/>
              <a:gd name="csX42" fmla="*/ 1116576 w 11125814"/>
              <a:gd name="csY42" fmla="*/ 0 h 2770853"/>
              <a:gd name="csX43" fmla="*/ 325386 w 11125814"/>
              <a:gd name="csY43" fmla="*/ 129663 h 2770853"/>
              <a:gd name="csX44" fmla="*/ 0 w 11125814"/>
              <a:gd name="csY44" fmla="*/ 284214 h 2770853"/>
              <a:gd name="csX0" fmla="*/ 0 w 11135647"/>
              <a:gd name="csY0" fmla="*/ 330303 h 2770853"/>
              <a:gd name="csX1" fmla="*/ 320163 w 11135647"/>
              <a:gd name="csY1" fmla="*/ 589936 h 2770853"/>
              <a:gd name="csX2" fmla="*/ 556138 w 11135647"/>
              <a:gd name="csY2" fmla="*/ 865239 h 2770853"/>
              <a:gd name="csX3" fmla="*/ 900267 w 11135647"/>
              <a:gd name="csY3" fmla="*/ 875071 h 2770853"/>
              <a:gd name="csX4" fmla="*/ 1401712 w 11135647"/>
              <a:gd name="csY4" fmla="*/ 825910 h 2770853"/>
              <a:gd name="csX5" fmla="*/ 1372215 w 11135647"/>
              <a:gd name="csY5" fmla="*/ 1091381 h 2770853"/>
              <a:gd name="csX6" fmla="*/ 1229033 w 11135647"/>
              <a:gd name="csY6" fmla="*/ 1462548 h 2770853"/>
              <a:gd name="csX7" fmla="*/ 1570704 w 11135647"/>
              <a:gd name="csY7" fmla="*/ 1794080 h 2770853"/>
              <a:gd name="csX8" fmla="*/ 1865364 w 11135647"/>
              <a:gd name="csY8" fmla="*/ 2030976 h 2770853"/>
              <a:gd name="csX9" fmla="*/ 2296447 w 11135647"/>
              <a:gd name="csY9" fmla="*/ 2212258 h 2770853"/>
              <a:gd name="csX10" fmla="*/ 2749653 w 11135647"/>
              <a:gd name="csY10" fmla="*/ 2385244 h 2770853"/>
              <a:gd name="csX11" fmla="*/ 3220679 w 11135647"/>
              <a:gd name="csY11" fmla="*/ 2526890 h 2770853"/>
              <a:gd name="csX12" fmla="*/ 3236657 w 11135647"/>
              <a:gd name="csY12" fmla="*/ 2770853 h 2770853"/>
              <a:gd name="csX13" fmla="*/ 3743633 w 11135647"/>
              <a:gd name="csY13" fmla="*/ 2741357 h 2770853"/>
              <a:gd name="csX14" fmla="*/ 4400550 w 11135647"/>
              <a:gd name="csY14" fmla="*/ 2330245 h 2770853"/>
              <a:gd name="csX15" fmla="*/ 5640029 w 11135647"/>
              <a:gd name="csY15" fmla="*/ 1634306 h 2770853"/>
              <a:gd name="csX16" fmla="*/ 5961421 w 11135647"/>
              <a:gd name="csY16" fmla="*/ 1983658 h 2770853"/>
              <a:gd name="csX17" fmla="*/ 7153583 w 11135647"/>
              <a:gd name="csY17" fmla="*/ 1769807 h 2770853"/>
              <a:gd name="csX18" fmla="*/ 7969660 w 11135647"/>
              <a:gd name="csY18" fmla="*/ 1681316 h 2770853"/>
              <a:gd name="csX19" fmla="*/ 8412112 w 11135647"/>
              <a:gd name="csY19" fmla="*/ 1524000 h 2770853"/>
              <a:gd name="csX20" fmla="*/ 9002047 w 11135647"/>
              <a:gd name="csY20" fmla="*/ 1533832 h 2770853"/>
              <a:gd name="csX21" fmla="*/ 9896783 w 11135647"/>
              <a:gd name="csY21" fmla="*/ 1691148 h 2770853"/>
              <a:gd name="csX22" fmla="*/ 10339234 w 11135647"/>
              <a:gd name="csY22" fmla="*/ 1671484 h 2770853"/>
              <a:gd name="csX23" fmla="*/ 11135647 w 11135647"/>
              <a:gd name="csY23" fmla="*/ 1602658 h 2770853"/>
              <a:gd name="csX24" fmla="*/ 11027492 w 11135647"/>
              <a:gd name="csY24" fmla="*/ 1179871 h 2770853"/>
              <a:gd name="csX25" fmla="*/ 9503492 w 11135647"/>
              <a:gd name="csY25" fmla="*/ 973394 h 2770853"/>
              <a:gd name="csX26" fmla="*/ 8185970 w 11135647"/>
              <a:gd name="csY26" fmla="*/ 894736 h 2770853"/>
              <a:gd name="csX27" fmla="*/ 7232241 w 11135647"/>
              <a:gd name="csY27" fmla="*/ 1061884 h 2770853"/>
              <a:gd name="csX28" fmla="*/ 6642305 w 11135647"/>
              <a:gd name="csY28" fmla="*/ 1179871 h 2770853"/>
              <a:gd name="csX29" fmla="*/ 6298176 w 11135647"/>
              <a:gd name="csY29" fmla="*/ 973394 h 2770853"/>
              <a:gd name="csX30" fmla="*/ 5963879 w 11135647"/>
              <a:gd name="csY30" fmla="*/ 452284 h 2770853"/>
              <a:gd name="csX31" fmla="*/ 5560757 w 11135647"/>
              <a:gd name="csY31" fmla="*/ 108155 h 2770853"/>
              <a:gd name="csX32" fmla="*/ 4980654 w 11135647"/>
              <a:gd name="csY32" fmla="*/ 255639 h 2770853"/>
              <a:gd name="csX33" fmla="*/ 4390718 w 11135647"/>
              <a:gd name="csY33" fmla="*/ 816078 h 2770853"/>
              <a:gd name="csX34" fmla="*/ 4066254 w 11135647"/>
              <a:gd name="csY34" fmla="*/ 1406013 h 2770853"/>
              <a:gd name="csX35" fmla="*/ 3830279 w 11135647"/>
              <a:gd name="csY35" fmla="*/ 1759974 h 2770853"/>
              <a:gd name="csX36" fmla="*/ 2581583 w 11135647"/>
              <a:gd name="csY36" fmla="*/ 1514168 h 2770853"/>
              <a:gd name="csX37" fmla="*/ 2257118 w 11135647"/>
              <a:gd name="csY37" fmla="*/ 1248697 h 2770853"/>
              <a:gd name="csX38" fmla="*/ 2207957 w 11135647"/>
              <a:gd name="csY38" fmla="*/ 639097 h 2770853"/>
              <a:gd name="csX39" fmla="*/ 2178460 w 11135647"/>
              <a:gd name="csY39" fmla="*/ 530942 h 2770853"/>
              <a:gd name="csX40" fmla="*/ 1883492 w 11135647"/>
              <a:gd name="csY40" fmla="*/ 589936 h 2770853"/>
              <a:gd name="csX41" fmla="*/ 1657350 w 11135647"/>
              <a:gd name="csY41" fmla="*/ 226142 h 2770853"/>
              <a:gd name="csX42" fmla="*/ 1126409 w 11135647"/>
              <a:gd name="csY42" fmla="*/ 0 h 2770853"/>
              <a:gd name="csX43" fmla="*/ 335219 w 11135647"/>
              <a:gd name="csY43" fmla="*/ 129663 h 2770853"/>
              <a:gd name="csX44" fmla="*/ 9833 w 11135647"/>
              <a:gd name="csY44" fmla="*/ 284214 h 2770853"/>
              <a:gd name="csX0" fmla="*/ 0 w 11135647"/>
              <a:gd name="csY0" fmla="*/ 330303 h 2770853"/>
              <a:gd name="csX1" fmla="*/ 205863 w 11135647"/>
              <a:gd name="csY1" fmla="*/ 589936 h 2770853"/>
              <a:gd name="csX2" fmla="*/ 556138 w 11135647"/>
              <a:gd name="csY2" fmla="*/ 865239 h 2770853"/>
              <a:gd name="csX3" fmla="*/ 900267 w 11135647"/>
              <a:gd name="csY3" fmla="*/ 875071 h 2770853"/>
              <a:gd name="csX4" fmla="*/ 1401712 w 11135647"/>
              <a:gd name="csY4" fmla="*/ 825910 h 2770853"/>
              <a:gd name="csX5" fmla="*/ 1372215 w 11135647"/>
              <a:gd name="csY5" fmla="*/ 1091381 h 2770853"/>
              <a:gd name="csX6" fmla="*/ 1229033 w 11135647"/>
              <a:gd name="csY6" fmla="*/ 1462548 h 2770853"/>
              <a:gd name="csX7" fmla="*/ 1570704 w 11135647"/>
              <a:gd name="csY7" fmla="*/ 1794080 h 2770853"/>
              <a:gd name="csX8" fmla="*/ 1865364 w 11135647"/>
              <a:gd name="csY8" fmla="*/ 2030976 h 2770853"/>
              <a:gd name="csX9" fmla="*/ 2296447 w 11135647"/>
              <a:gd name="csY9" fmla="*/ 2212258 h 2770853"/>
              <a:gd name="csX10" fmla="*/ 2749653 w 11135647"/>
              <a:gd name="csY10" fmla="*/ 2385244 h 2770853"/>
              <a:gd name="csX11" fmla="*/ 3220679 w 11135647"/>
              <a:gd name="csY11" fmla="*/ 2526890 h 2770853"/>
              <a:gd name="csX12" fmla="*/ 3236657 w 11135647"/>
              <a:gd name="csY12" fmla="*/ 2770853 h 2770853"/>
              <a:gd name="csX13" fmla="*/ 3743633 w 11135647"/>
              <a:gd name="csY13" fmla="*/ 2741357 h 2770853"/>
              <a:gd name="csX14" fmla="*/ 4400550 w 11135647"/>
              <a:gd name="csY14" fmla="*/ 2330245 h 2770853"/>
              <a:gd name="csX15" fmla="*/ 5640029 w 11135647"/>
              <a:gd name="csY15" fmla="*/ 1634306 h 2770853"/>
              <a:gd name="csX16" fmla="*/ 5961421 w 11135647"/>
              <a:gd name="csY16" fmla="*/ 1983658 h 2770853"/>
              <a:gd name="csX17" fmla="*/ 7153583 w 11135647"/>
              <a:gd name="csY17" fmla="*/ 1769807 h 2770853"/>
              <a:gd name="csX18" fmla="*/ 7969660 w 11135647"/>
              <a:gd name="csY18" fmla="*/ 1681316 h 2770853"/>
              <a:gd name="csX19" fmla="*/ 8412112 w 11135647"/>
              <a:gd name="csY19" fmla="*/ 1524000 h 2770853"/>
              <a:gd name="csX20" fmla="*/ 9002047 w 11135647"/>
              <a:gd name="csY20" fmla="*/ 1533832 h 2770853"/>
              <a:gd name="csX21" fmla="*/ 9896783 w 11135647"/>
              <a:gd name="csY21" fmla="*/ 1691148 h 2770853"/>
              <a:gd name="csX22" fmla="*/ 10339234 w 11135647"/>
              <a:gd name="csY22" fmla="*/ 1671484 h 2770853"/>
              <a:gd name="csX23" fmla="*/ 11135647 w 11135647"/>
              <a:gd name="csY23" fmla="*/ 1602658 h 2770853"/>
              <a:gd name="csX24" fmla="*/ 11027492 w 11135647"/>
              <a:gd name="csY24" fmla="*/ 1179871 h 2770853"/>
              <a:gd name="csX25" fmla="*/ 9503492 w 11135647"/>
              <a:gd name="csY25" fmla="*/ 973394 h 2770853"/>
              <a:gd name="csX26" fmla="*/ 8185970 w 11135647"/>
              <a:gd name="csY26" fmla="*/ 894736 h 2770853"/>
              <a:gd name="csX27" fmla="*/ 7232241 w 11135647"/>
              <a:gd name="csY27" fmla="*/ 1061884 h 2770853"/>
              <a:gd name="csX28" fmla="*/ 6642305 w 11135647"/>
              <a:gd name="csY28" fmla="*/ 1179871 h 2770853"/>
              <a:gd name="csX29" fmla="*/ 6298176 w 11135647"/>
              <a:gd name="csY29" fmla="*/ 973394 h 2770853"/>
              <a:gd name="csX30" fmla="*/ 5963879 w 11135647"/>
              <a:gd name="csY30" fmla="*/ 452284 h 2770853"/>
              <a:gd name="csX31" fmla="*/ 5560757 w 11135647"/>
              <a:gd name="csY31" fmla="*/ 108155 h 2770853"/>
              <a:gd name="csX32" fmla="*/ 4980654 w 11135647"/>
              <a:gd name="csY32" fmla="*/ 255639 h 2770853"/>
              <a:gd name="csX33" fmla="*/ 4390718 w 11135647"/>
              <a:gd name="csY33" fmla="*/ 816078 h 2770853"/>
              <a:gd name="csX34" fmla="*/ 4066254 w 11135647"/>
              <a:gd name="csY34" fmla="*/ 1406013 h 2770853"/>
              <a:gd name="csX35" fmla="*/ 3830279 w 11135647"/>
              <a:gd name="csY35" fmla="*/ 1759974 h 2770853"/>
              <a:gd name="csX36" fmla="*/ 2581583 w 11135647"/>
              <a:gd name="csY36" fmla="*/ 1514168 h 2770853"/>
              <a:gd name="csX37" fmla="*/ 2257118 w 11135647"/>
              <a:gd name="csY37" fmla="*/ 1248697 h 2770853"/>
              <a:gd name="csX38" fmla="*/ 2207957 w 11135647"/>
              <a:gd name="csY38" fmla="*/ 639097 h 2770853"/>
              <a:gd name="csX39" fmla="*/ 2178460 w 11135647"/>
              <a:gd name="csY39" fmla="*/ 530942 h 2770853"/>
              <a:gd name="csX40" fmla="*/ 1883492 w 11135647"/>
              <a:gd name="csY40" fmla="*/ 589936 h 2770853"/>
              <a:gd name="csX41" fmla="*/ 1657350 w 11135647"/>
              <a:gd name="csY41" fmla="*/ 226142 h 2770853"/>
              <a:gd name="csX42" fmla="*/ 1126409 w 11135647"/>
              <a:gd name="csY42" fmla="*/ 0 h 2770853"/>
              <a:gd name="csX43" fmla="*/ 335219 w 11135647"/>
              <a:gd name="csY43" fmla="*/ 129663 h 2770853"/>
              <a:gd name="csX44" fmla="*/ 9833 w 11135647"/>
              <a:gd name="csY44" fmla="*/ 284214 h 27708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11135647" h="2770853">
                <a:moveTo>
                  <a:pt x="0" y="330303"/>
                </a:moveTo>
                <a:lnTo>
                  <a:pt x="205863" y="589936"/>
                </a:lnTo>
                <a:lnTo>
                  <a:pt x="556138" y="865239"/>
                </a:lnTo>
                <a:lnTo>
                  <a:pt x="900267" y="875071"/>
                </a:lnTo>
                <a:lnTo>
                  <a:pt x="1401712" y="825910"/>
                </a:lnTo>
                <a:lnTo>
                  <a:pt x="1372215" y="1091381"/>
                </a:lnTo>
                <a:lnTo>
                  <a:pt x="1229033" y="1462548"/>
                </a:lnTo>
                <a:lnTo>
                  <a:pt x="1570704" y="1794080"/>
                </a:lnTo>
                <a:lnTo>
                  <a:pt x="1865364" y="2030976"/>
                </a:lnTo>
                <a:lnTo>
                  <a:pt x="2296447" y="2212258"/>
                </a:lnTo>
                <a:lnTo>
                  <a:pt x="2749653" y="2385244"/>
                </a:lnTo>
                <a:lnTo>
                  <a:pt x="3220679" y="2526890"/>
                </a:lnTo>
                <a:lnTo>
                  <a:pt x="3236657" y="2770853"/>
                </a:lnTo>
                <a:lnTo>
                  <a:pt x="3743633" y="2741357"/>
                </a:lnTo>
                <a:lnTo>
                  <a:pt x="4400550" y="2330245"/>
                </a:lnTo>
                <a:lnTo>
                  <a:pt x="5640029" y="1634306"/>
                </a:lnTo>
                <a:lnTo>
                  <a:pt x="5961421" y="1983658"/>
                </a:lnTo>
                <a:lnTo>
                  <a:pt x="7153583" y="1769807"/>
                </a:lnTo>
                <a:lnTo>
                  <a:pt x="7969660" y="1681316"/>
                </a:lnTo>
                <a:lnTo>
                  <a:pt x="8412112" y="1524000"/>
                </a:lnTo>
                <a:lnTo>
                  <a:pt x="9002047" y="1533832"/>
                </a:lnTo>
                <a:lnTo>
                  <a:pt x="9896783" y="1691148"/>
                </a:lnTo>
                <a:lnTo>
                  <a:pt x="10339234" y="1671484"/>
                </a:lnTo>
                <a:lnTo>
                  <a:pt x="11135647" y="1602658"/>
                </a:lnTo>
                <a:lnTo>
                  <a:pt x="11027492" y="1179871"/>
                </a:lnTo>
                <a:lnTo>
                  <a:pt x="9503492" y="973394"/>
                </a:lnTo>
                <a:lnTo>
                  <a:pt x="8185970" y="894736"/>
                </a:lnTo>
                <a:lnTo>
                  <a:pt x="7232241" y="1061884"/>
                </a:lnTo>
                <a:lnTo>
                  <a:pt x="6642305" y="1179871"/>
                </a:lnTo>
                <a:lnTo>
                  <a:pt x="6298176" y="973394"/>
                </a:lnTo>
                <a:lnTo>
                  <a:pt x="5963879" y="452284"/>
                </a:lnTo>
                <a:lnTo>
                  <a:pt x="5560757" y="108155"/>
                </a:lnTo>
                <a:lnTo>
                  <a:pt x="4980654" y="255639"/>
                </a:lnTo>
                <a:lnTo>
                  <a:pt x="4390718" y="816078"/>
                </a:lnTo>
                <a:lnTo>
                  <a:pt x="4066254" y="1406013"/>
                </a:lnTo>
                <a:lnTo>
                  <a:pt x="3830279" y="1759974"/>
                </a:lnTo>
                <a:lnTo>
                  <a:pt x="2581583" y="1514168"/>
                </a:lnTo>
                <a:lnTo>
                  <a:pt x="2257118" y="1248697"/>
                </a:lnTo>
                <a:lnTo>
                  <a:pt x="2207957" y="639097"/>
                </a:lnTo>
                <a:lnTo>
                  <a:pt x="2178460" y="530942"/>
                </a:lnTo>
                <a:lnTo>
                  <a:pt x="1883492" y="589936"/>
                </a:lnTo>
                <a:lnTo>
                  <a:pt x="1657350" y="226142"/>
                </a:lnTo>
                <a:lnTo>
                  <a:pt x="1126409" y="0"/>
                </a:lnTo>
                <a:cubicBezTo>
                  <a:pt x="818229" y="74971"/>
                  <a:pt x="643399" y="54692"/>
                  <a:pt x="335219" y="129663"/>
                </a:cubicBezTo>
                <a:lnTo>
                  <a:pt x="9833" y="284214"/>
                </a:lnTo>
              </a:path>
            </a:pathLst>
          </a:custGeom>
          <a:solidFill>
            <a:srgbClr val="00B050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Wald mit Schutzfunktion</a:t>
            </a:r>
          </a:p>
        </p:txBody>
      </p:sp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EDAE5A6F-0DD5-656B-741B-84576EC150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9200" y="5229948"/>
            <a:ext cx="8429175" cy="1628052"/>
          </a:xfr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228594" indent="-228594">
              <a:lnSpc>
                <a:spcPct val="120000"/>
              </a:lnSpc>
              <a:buBlip>
                <a:blip r:embed="rId4"/>
              </a:buBlip>
            </a:pPr>
            <a:r>
              <a:rPr lang="de-CH" sz="2800" dirty="0"/>
              <a:t>Schutzleistung des Waldes?</a:t>
            </a:r>
          </a:p>
          <a:p>
            <a:pPr marL="228594" indent="-228594">
              <a:lnSpc>
                <a:spcPct val="120000"/>
              </a:lnSpc>
              <a:buBlip>
                <a:blip r:embed="rId4"/>
              </a:buBlip>
            </a:pPr>
            <a:r>
              <a:rPr lang="de-CH" sz="2800" dirty="0"/>
              <a:t>Gefährdung ohne Schutz durch den Wald?</a:t>
            </a:r>
          </a:p>
          <a:p>
            <a:pPr marL="228594" indent="-228594">
              <a:lnSpc>
                <a:spcPct val="120000"/>
              </a:lnSpc>
              <a:buBlip>
                <a:blip r:embed="rId4"/>
              </a:buBlip>
            </a:pPr>
            <a:r>
              <a:rPr lang="de-CH" sz="2800" dirty="0"/>
              <a:t>Handlungsoptionen: Flächenschutz und Objektschutz? Optimale Massnahmenkombination?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876015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29118B23-949F-2477-4BED-2937B14B11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Aktuelle ALB-Situation (Alex Singeisen, </a:t>
            </a:r>
            <a:r>
              <a:rPr lang="de-CH" dirty="0" err="1"/>
              <a:t>lawa</a:t>
            </a:r>
            <a:r>
              <a:rPr lang="de-CH" dirty="0"/>
              <a:t>)</a:t>
            </a:r>
          </a:p>
          <a:p>
            <a:r>
              <a:rPr lang="de-CH" dirty="0"/>
              <a:t>Gefahrenbeurteilung / Massnahmenplanung (David Zihlmann, Schubiger Bauingenieure)</a:t>
            </a:r>
          </a:p>
          <a:p>
            <a:r>
              <a:rPr lang="de-CH" dirty="0"/>
              <a:t>Gebäudeschutz (Markus Wigger, GVL)</a:t>
            </a:r>
          </a:p>
          <a:p>
            <a:r>
              <a:rPr lang="de-CH" dirty="0"/>
              <a:t>Zeitplan</a:t>
            </a:r>
          </a:p>
          <a:p>
            <a:r>
              <a:rPr lang="de-CH" dirty="0"/>
              <a:t>Fragerunde</a:t>
            </a:r>
          </a:p>
          <a:p>
            <a:r>
              <a:rPr lang="de-CH" dirty="0"/>
              <a:t>Nächste Schritte im Objektschutz</a:t>
            </a:r>
          </a:p>
          <a:p>
            <a:endParaRPr lang="de-CH" dirty="0"/>
          </a:p>
          <a:p>
            <a:endParaRPr lang="de-CH" dirty="0"/>
          </a:p>
          <a:p>
            <a:endParaRPr lang="de-CH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E4933D8-9293-E525-537B-B05EAE591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32CE-2F18-42BB-BEA2-16F36172DBDC}" type="datetime1">
              <a:rPr lang="de-CH" smtClean="0"/>
              <a:t>18.09.2026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605B23D-F55D-D571-E251-CE8EAF728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031610A-0E91-A7AD-EE97-140F18C41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D758-C871-49DC-A050-36A17C18F2FA}" type="slidenum">
              <a:rPr lang="de-CH" smtClean="0"/>
              <a:t>4</a:t>
            </a:fld>
            <a:endParaRPr lang="de-CH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78924520-174C-6487-BE14-75948E694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Agenda heute Abend</a:t>
            </a:r>
          </a:p>
        </p:txBody>
      </p:sp>
    </p:spTree>
    <p:extLst>
      <p:ext uri="{BB962C8B-B14F-4D97-AF65-F5344CB8AC3E}">
        <p14:creationId xmlns:p14="http://schemas.microsoft.com/office/powerpoint/2010/main" val="3627227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F76F9-B205-1325-5CEE-AC125AD01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1492853-5B20-395B-0D36-B2EE6EC23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3F4F-66B7-46A3-AB40-3D776688B753}" type="datetime1">
              <a:rPr lang="de-CH" smtClean="0"/>
              <a:t>18.09.2026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32028CD-6E56-D476-DE01-B0CC50093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750480D-2088-B7ED-CBEE-952987ABE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D758-C871-49DC-A050-36A17C18F2FA}" type="slidenum">
              <a:rPr lang="de-CH" smtClean="0"/>
              <a:t>5</a:t>
            </a:fld>
            <a:endParaRPr lang="de-CH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C92DB66-B3BB-7ADF-6641-165932D80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2800" dirty="0"/>
              <a:t>Asiatischer Laubholzbockkäfer: Erfolgskontrolle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6B828C9E-4029-182C-7E2C-1A30C6799F10}"/>
              </a:ext>
            </a:extLst>
          </p:cNvPr>
          <p:cNvSpPr txBox="1"/>
          <p:nvPr/>
        </p:nvSpPr>
        <p:spPr>
          <a:xfrm>
            <a:off x="619201" y="5460334"/>
            <a:ext cx="10002536" cy="92333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de-CH" b="1" dirty="0"/>
              <a:t>Klarer Rückgang der entdeckten Bäume mit ALB-Symptomen</a:t>
            </a:r>
          </a:p>
          <a:p>
            <a:r>
              <a:rPr lang="de-CH" b="1" dirty="0">
                <a:sym typeface="Wingdings" panose="05000000000000000000" pitchFamily="2" charset="2"/>
              </a:rPr>
              <a:t>2025 &amp; 2026 bis jetzt </a:t>
            </a:r>
            <a:r>
              <a:rPr lang="de-CH" b="1" dirty="0" err="1">
                <a:sym typeface="Wingdings" panose="05000000000000000000" pitchFamily="2" charset="2"/>
              </a:rPr>
              <a:t>befallsfrei</a:t>
            </a:r>
            <a:endParaRPr lang="de-CH" b="1" dirty="0"/>
          </a:p>
          <a:p>
            <a:r>
              <a:rPr lang="de-CH" b="1" dirty="0"/>
              <a:t>Keine Neuentdeckung im Wald </a:t>
            </a:r>
          </a:p>
        </p:txBody>
      </p:sp>
      <p:graphicFrame>
        <p:nvGraphicFramePr>
          <p:cNvPr id="17" name="Diagramm 16">
            <a:extLst>
              <a:ext uri="{FF2B5EF4-FFF2-40B4-BE49-F238E27FC236}">
                <a16:creationId xmlns:a16="http://schemas.microsoft.com/office/drawing/2014/main" id="{CDC84648-EA7C-B8DF-0403-9FD8917581B3}"/>
              </a:ext>
            </a:extLst>
          </p:cNvPr>
          <p:cNvGraphicFramePr/>
          <p:nvPr/>
        </p:nvGraphicFramePr>
        <p:xfrm>
          <a:off x="1819274" y="1417108"/>
          <a:ext cx="6873875" cy="4023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" name="Grafik 9">
            <a:extLst>
              <a:ext uri="{FF2B5EF4-FFF2-40B4-BE49-F238E27FC236}">
                <a16:creationId xmlns:a16="http://schemas.microsoft.com/office/drawing/2014/main" id="{DA722C34-7617-2127-7FF3-570276AE25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0917" y="1567071"/>
            <a:ext cx="3538283" cy="372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804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ACEBCDE2-6E7B-9078-9861-B0FD555656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390" y="1928389"/>
            <a:ext cx="6277955" cy="4293131"/>
          </a:xfrm>
          <a:prstGeom prst="rect">
            <a:avLst/>
          </a:prstGeom>
        </p:spPr>
      </p:pic>
      <p:sp>
        <p:nvSpPr>
          <p:cNvPr id="9" name="Inhaltsplatzhalter 7">
            <a:extLst>
              <a:ext uri="{FF2B5EF4-FFF2-40B4-BE49-F238E27FC236}">
                <a16:creationId xmlns:a16="http://schemas.microsoft.com/office/drawing/2014/main" id="{299B2C37-2FF3-CBE1-A0F7-D49EC88239FA}"/>
              </a:ext>
            </a:extLst>
          </p:cNvPr>
          <p:cNvSpPr txBox="1">
            <a:spLocks/>
          </p:cNvSpPr>
          <p:nvPr/>
        </p:nvSpPr>
        <p:spPr>
          <a:xfrm>
            <a:off x="6787662" y="2162908"/>
            <a:ext cx="4984337" cy="4029092"/>
          </a:xfrm>
          <a:prstGeom prst="rect">
            <a:avLst/>
          </a:prstGeom>
        </p:spPr>
        <p:txBody>
          <a:bodyPr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82C7"/>
              </a:buClr>
              <a:buSzPct val="80000"/>
              <a:buFontTx/>
              <a:buBlip>
                <a:blip r:embed="rId3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82C7"/>
              </a:buClr>
              <a:buSzPct val="80000"/>
              <a:buFontTx/>
              <a:buBlip>
                <a:blip r:embed="rId3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82C7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82C7"/>
              </a:buClr>
              <a:buSzPct val="80000"/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82C7"/>
              </a:buClr>
              <a:buSzPct val="80000"/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2400" dirty="0"/>
              <a:t>Erhöhte Risiken am </a:t>
            </a:r>
            <a:r>
              <a:rPr lang="de-CH" sz="2400" dirty="0" err="1"/>
              <a:t>Hangfuss</a:t>
            </a:r>
            <a:r>
              <a:rPr lang="de-CH" sz="2400" dirty="0"/>
              <a:t> festgestellt</a:t>
            </a:r>
            <a:endParaRPr lang="de-CH" sz="2400" baseline="30000" dirty="0"/>
          </a:p>
          <a:p>
            <a:r>
              <a:rPr lang="de-CH" sz="2400" dirty="0"/>
              <a:t>Ereignisgrösse wie in der Vergangenheit	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D18D188D-4D78-B9B4-4A7F-FB8EE364FB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9005" y="3939167"/>
            <a:ext cx="2387707" cy="2062573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09461BA4-7DF9-4767-D5AE-6D003FAD173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31058" y="3928207"/>
            <a:ext cx="2512942" cy="2073533"/>
          </a:xfrm>
          <a:prstGeom prst="rect">
            <a:avLst/>
          </a:prstGeom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FB16BA7-08A2-142B-3640-824F82222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3F4F-66B7-46A3-AB40-3D776688B753}" type="datetime1">
              <a:rPr lang="de-CH" smtClean="0"/>
              <a:t>18.09.2026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C94A6CF-2D34-3D62-489F-D353AD2E6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79DDE9E-ED79-9943-5F4F-4CD061223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D758-C871-49DC-A050-36A17C18F2FA}" type="slidenum">
              <a:rPr lang="de-CH" smtClean="0"/>
              <a:t>6</a:t>
            </a:fld>
            <a:endParaRPr lang="de-CH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CAAD2896-003B-5E64-1170-6289F3390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Überarbeitete Gefahrenbeurteilung</a:t>
            </a:r>
          </a:p>
        </p:txBody>
      </p:sp>
    </p:spTree>
    <p:extLst>
      <p:ext uri="{BB962C8B-B14F-4D97-AF65-F5344CB8AC3E}">
        <p14:creationId xmlns:p14="http://schemas.microsoft.com/office/powerpoint/2010/main" val="3650245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1850F-0115-1B89-BFC3-A83E17709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BC58B29-5BA4-3B59-171E-4C8913532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3F4F-66B7-46A3-AB40-3D776688B753}" type="datetime1">
              <a:rPr lang="de-CH" smtClean="0"/>
              <a:t>18.09.2026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550D80E-EB01-057E-4BBF-C103B270A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BB08636-8255-C4E8-03F0-8EEDD5863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D758-C871-49DC-A050-36A17C18F2FA}" type="slidenum">
              <a:rPr lang="de-CH" smtClean="0"/>
              <a:t>7</a:t>
            </a:fld>
            <a:endParaRPr lang="de-CH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6FD3CB85-DE11-4058-51C1-8DDFE3AA1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Lernen aus der Vergangenheit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34C13FF5-5122-44B4-AD12-293767689B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799" y="1656000"/>
            <a:ext cx="9692336" cy="50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179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D26DF-1DE5-9E6C-E65E-FFBE743A8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>
            <a:extLst>
              <a:ext uri="{FF2B5EF4-FFF2-40B4-BE49-F238E27FC236}">
                <a16:creationId xmlns:a16="http://schemas.microsoft.com/office/drawing/2014/main" id="{6D570F40-278D-45D4-B79C-1183A80F2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99" y="1656000"/>
            <a:ext cx="9692336" cy="5076000"/>
          </a:xfrm>
          <a:prstGeom prst="rect">
            <a:avLst/>
          </a:prstGeom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53D486-7D32-D962-A8F0-B897523C5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3F4F-66B7-46A3-AB40-3D776688B753}" type="datetime1">
              <a:rPr lang="de-CH" smtClean="0"/>
              <a:t>18.09.2026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4923A2C-DF79-0CF0-D782-8391C67BE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55058B1-5503-57E9-DDDC-6F2AC7124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D758-C871-49DC-A050-36A17C18F2FA}" type="slidenum">
              <a:rPr lang="de-CH" smtClean="0"/>
              <a:t>8</a:t>
            </a:fld>
            <a:endParaRPr lang="de-CH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CAEF2D6C-65B0-7916-0958-572CBB6EC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Lernen aus der Vergangenheit</a:t>
            </a:r>
          </a:p>
        </p:txBody>
      </p: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47519964-5689-EFCA-9F66-B859CF701CDA}"/>
              </a:ext>
            </a:extLst>
          </p:cNvPr>
          <p:cNvGrpSpPr/>
          <p:nvPr/>
        </p:nvGrpSpPr>
        <p:grpSpPr>
          <a:xfrm>
            <a:off x="8258384" y="688654"/>
            <a:ext cx="3520816" cy="3903910"/>
            <a:chOff x="8405233" y="2375081"/>
            <a:chExt cx="3520816" cy="3903910"/>
          </a:xfrm>
        </p:grpSpPr>
        <p:pic>
          <p:nvPicPr>
            <p:cNvPr id="29" name="Grafik 28" descr="The image shows a steep, eroded, and rocky slope with sparse vegetation, likely a natural or man-made embankment.&#10;&#10;KI-generierte Inhalte können fehlerhaft sein.">
              <a:extLst>
                <a:ext uri="{FF2B5EF4-FFF2-40B4-BE49-F238E27FC236}">
                  <a16:creationId xmlns:a16="http://schemas.microsoft.com/office/drawing/2014/main" id="{2B36B05B-0F69-1FB8-AAC6-CC188D454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05233" y="2375081"/>
              <a:ext cx="3520816" cy="3903910"/>
            </a:xfrm>
            <a:prstGeom prst="rect">
              <a:avLst/>
            </a:prstGeom>
            <a:ln w="38100">
              <a:solidFill>
                <a:srgbClr val="7030A0"/>
              </a:solidFill>
            </a:ln>
          </p:spPr>
        </p:pic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91B905E1-2B4B-9B1E-F51E-EEE942B8177C}"/>
                </a:ext>
              </a:extLst>
            </p:cNvPr>
            <p:cNvSpPr txBox="1"/>
            <p:nvPr/>
          </p:nvSpPr>
          <p:spPr>
            <a:xfrm>
              <a:off x="8457757" y="2458300"/>
              <a:ext cx="877629" cy="46166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7030A0"/>
              </a:solidFill>
            </a:ln>
          </p:spPr>
          <p:txBody>
            <a:bodyPr wrap="square">
              <a:spAutoFit/>
            </a:bodyPr>
            <a:lstStyle/>
            <a:p>
              <a:r>
                <a:rPr lang="de-CH" sz="2400" dirty="0"/>
                <a:t>2023</a:t>
              </a:r>
              <a:endParaRPr lang="de-CH" dirty="0"/>
            </a:p>
          </p:txBody>
        </p:sp>
      </p:grp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1B651F3B-29A4-99CC-6F84-44ACEDDB23EC}"/>
              </a:ext>
            </a:extLst>
          </p:cNvPr>
          <p:cNvGrpSpPr/>
          <p:nvPr/>
        </p:nvGrpSpPr>
        <p:grpSpPr>
          <a:xfrm>
            <a:off x="123934" y="2871098"/>
            <a:ext cx="2772217" cy="3860902"/>
            <a:chOff x="5417380" y="2435344"/>
            <a:chExt cx="2772217" cy="3860902"/>
          </a:xfrm>
        </p:grpSpPr>
        <p:pic>
          <p:nvPicPr>
            <p:cNvPr id="27" name="Grafik 26" descr="The diagram is a geological survey map detailing the geological features, including fault lines, stratigraphy, and various geological formations, in the Zell and Rￃﾼti regions.&#10;&#10;KI-generierte Inhalte können fehlerhaft sein.">
              <a:extLst>
                <a:ext uri="{FF2B5EF4-FFF2-40B4-BE49-F238E27FC236}">
                  <a16:creationId xmlns:a16="http://schemas.microsoft.com/office/drawing/2014/main" id="{4CD5CBB2-FFFA-3642-08AC-CA36FB29D7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17380" y="2435344"/>
              <a:ext cx="2772217" cy="3860902"/>
            </a:xfrm>
            <a:prstGeom prst="rect">
              <a:avLst/>
            </a:prstGeom>
            <a:ln w="38100">
              <a:solidFill>
                <a:srgbClr val="00B050"/>
              </a:solidFill>
            </a:ln>
          </p:spPr>
        </p:pic>
        <p:sp>
          <p:nvSpPr>
            <p:cNvPr id="31" name="Textfeld 30">
              <a:extLst>
                <a:ext uri="{FF2B5EF4-FFF2-40B4-BE49-F238E27FC236}">
                  <a16:creationId xmlns:a16="http://schemas.microsoft.com/office/drawing/2014/main" id="{5305EE9D-1202-BCAB-0B0B-9C5C4F6F863C}"/>
                </a:ext>
              </a:extLst>
            </p:cNvPr>
            <p:cNvSpPr txBox="1"/>
            <p:nvPr/>
          </p:nvSpPr>
          <p:spPr>
            <a:xfrm>
              <a:off x="5500134" y="2490198"/>
              <a:ext cx="877629" cy="46166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txBody>
            <a:bodyPr wrap="square">
              <a:spAutoFit/>
            </a:bodyPr>
            <a:lstStyle/>
            <a:p>
              <a:r>
                <a:rPr lang="de-CH" sz="2400" dirty="0"/>
                <a:t>2018</a:t>
              </a:r>
              <a:endParaRPr lang="de-CH" dirty="0"/>
            </a:p>
          </p:txBody>
        </p:sp>
      </p:grpSp>
      <p:sp>
        <p:nvSpPr>
          <p:cNvPr id="40" name="Rechteck 39">
            <a:extLst>
              <a:ext uri="{FF2B5EF4-FFF2-40B4-BE49-F238E27FC236}">
                <a16:creationId xmlns:a16="http://schemas.microsoft.com/office/drawing/2014/main" id="{EEA92B56-6912-DB67-A732-7A197D26815E}"/>
              </a:ext>
            </a:extLst>
          </p:cNvPr>
          <p:cNvSpPr/>
          <p:nvPr/>
        </p:nvSpPr>
        <p:spPr>
          <a:xfrm>
            <a:off x="9195216" y="5249586"/>
            <a:ext cx="448680" cy="823528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45C0E537-7704-C269-3D97-6BD0D3E0811C}"/>
              </a:ext>
            </a:extLst>
          </p:cNvPr>
          <p:cNvSpPr/>
          <p:nvPr/>
        </p:nvSpPr>
        <p:spPr>
          <a:xfrm>
            <a:off x="8047613" y="4742007"/>
            <a:ext cx="867788" cy="133110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6E338704-125A-4ACF-9353-D501123DC527}"/>
              </a:ext>
            </a:extLst>
          </p:cNvPr>
          <p:cNvSpPr txBox="1"/>
          <p:nvPr/>
        </p:nvSpPr>
        <p:spPr>
          <a:xfrm>
            <a:off x="3666446" y="3615053"/>
            <a:ext cx="877629" cy="461665"/>
          </a:xfrm>
          <a:prstGeom prst="rect">
            <a:avLst/>
          </a:prstGeom>
          <a:solidFill>
            <a:schemeClr val="bg1"/>
          </a:solidFill>
          <a:ln w="38100">
            <a:solidFill>
              <a:srgbClr val="FF9966"/>
            </a:solidFill>
          </a:ln>
        </p:spPr>
        <p:txBody>
          <a:bodyPr wrap="square">
            <a:spAutoFit/>
          </a:bodyPr>
          <a:lstStyle/>
          <a:p>
            <a:r>
              <a:rPr lang="de-CH" sz="2400" dirty="0"/>
              <a:t>1975</a:t>
            </a:r>
            <a:endParaRPr lang="de-CH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84F5AD46-12FC-0FB0-3FF4-DD399C5475E0}"/>
              </a:ext>
            </a:extLst>
          </p:cNvPr>
          <p:cNvSpPr/>
          <p:nvPr/>
        </p:nvSpPr>
        <p:spPr>
          <a:xfrm>
            <a:off x="4932603" y="4135995"/>
            <a:ext cx="867788" cy="1331107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FA02C2A9-71E4-FC3A-4305-412F504D71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4081" y="261557"/>
            <a:ext cx="3959386" cy="2969540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30F911B7-0335-C80B-39F1-25A7631D2EB4}"/>
              </a:ext>
            </a:extLst>
          </p:cNvPr>
          <p:cNvSpPr txBox="1"/>
          <p:nvPr/>
        </p:nvSpPr>
        <p:spPr>
          <a:xfrm>
            <a:off x="6282990" y="4006852"/>
            <a:ext cx="877629" cy="46166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de-CH" sz="2400" dirty="0"/>
              <a:t>2010</a:t>
            </a:r>
            <a:endParaRPr lang="de-CH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85132FBB-F778-00B5-AC47-052A5B8D9FB2}"/>
              </a:ext>
            </a:extLst>
          </p:cNvPr>
          <p:cNvSpPr txBox="1"/>
          <p:nvPr/>
        </p:nvSpPr>
        <p:spPr>
          <a:xfrm>
            <a:off x="4932603" y="3580657"/>
            <a:ext cx="877629" cy="461665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r>
              <a:rPr lang="de-CH" sz="2400" dirty="0"/>
              <a:t>2006</a:t>
            </a:r>
            <a:endParaRPr lang="de-CH" dirty="0"/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EA431810-E65E-0686-624E-6CAEDF013ED3}"/>
              </a:ext>
            </a:extLst>
          </p:cNvPr>
          <p:cNvSpPr txBox="1"/>
          <p:nvPr/>
        </p:nvSpPr>
        <p:spPr>
          <a:xfrm>
            <a:off x="8110405" y="6169346"/>
            <a:ext cx="877629" cy="461665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de-CH" sz="2400" dirty="0"/>
              <a:t>2018</a:t>
            </a:r>
            <a:endParaRPr lang="de-CH" dirty="0"/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B22CFF55-CDC7-430A-03A7-6F2C38FE3D3D}"/>
              </a:ext>
            </a:extLst>
          </p:cNvPr>
          <p:cNvSpPr txBox="1"/>
          <p:nvPr/>
        </p:nvSpPr>
        <p:spPr>
          <a:xfrm>
            <a:off x="9221202" y="6188946"/>
            <a:ext cx="877629" cy="461665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de-CH" sz="2400" dirty="0"/>
              <a:t>2023</a:t>
            </a:r>
            <a:endParaRPr lang="de-CH" dirty="0"/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A7FAA554-B273-F433-D80A-B5B1CC806213}"/>
              </a:ext>
            </a:extLst>
          </p:cNvPr>
          <p:cNvSpPr/>
          <p:nvPr/>
        </p:nvSpPr>
        <p:spPr>
          <a:xfrm>
            <a:off x="6261366" y="4522964"/>
            <a:ext cx="636790" cy="461666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5F06028A-6649-DAF2-7EB4-193A34000516}"/>
              </a:ext>
            </a:extLst>
          </p:cNvPr>
          <p:cNvGrpSpPr/>
          <p:nvPr/>
        </p:nvGrpSpPr>
        <p:grpSpPr>
          <a:xfrm>
            <a:off x="5647771" y="269421"/>
            <a:ext cx="2381617" cy="3070852"/>
            <a:chOff x="5647771" y="269421"/>
            <a:chExt cx="2381617" cy="3070852"/>
          </a:xfrm>
        </p:grpSpPr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18CDE502-62BA-2036-35F5-44F09CEB09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647771" y="269421"/>
              <a:ext cx="2381617" cy="3070852"/>
            </a:xfrm>
            <a:prstGeom prst="rect">
              <a:avLst/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</p:pic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875A896B-131F-FAAA-37CF-F949AC70DAB5}"/>
                </a:ext>
              </a:extLst>
            </p:cNvPr>
            <p:cNvSpPr txBox="1"/>
            <p:nvPr/>
          </p:nvSpPr>
          <p:spPr>
            <a:xfrm>
              <a:off x="5699485" y="350662"/>
              <a:ext cx="877629" cy="46166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r>
                <a:rPr lang="de-CH" sz="2400" dirty="0"/>
                <a:t>2010</a:t>
              </a:r>
              <a:endParaRPr lang="de-CH" dirty="0"/>
            </a:p>
          </p:txBody>
        </p:sp>
      </p:grpSp>
      <p:pic>
        <p:nvPicPr>
          <p:cNvPr id="41" name="Grafik 40">
            <a:extLst>
              <a:ext uri="{FF2B5EF4-FFF2-40B4-BE49-F238E27FC236}">
                <a16:creationId xmlns:a16="http://schemas.microsoft.com/office/drawing/2014/main" id="{E483F70B-172E-B361-AA75-3D63584DD5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799" y="3358816"/>
            <a:ext cx="2512898" cy="3359517"/>
          </a:xfrm>
          <a:prstGeom prst="rect">
            <a:avLst/>
          </a:prstGeom>
        </p:spPr>
      </p:pic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44ADFFF7-FFD1-2F3D-6AB7-523ED108F77F}"/>
              </a:ext>
            </a:extLst>
          </p:cNvPr>
          <p:cNvGrpSpPr/>
          <p:nvPr/>
        </p:nvGrpSpPr>
        <p:grpSpPr>
          <a:xfrm>
            <a:off x="1369265" y="160244"/>
            <a:ext cx="4094470" cy="3070853"/>
            <a:chOff x="4048765" y="246010"/>
            <a:chExt cx="4094470" cy="3070853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D55BF64F-A447-0238-C318-149729DA2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48765" y="246010"/>
              <a:ext cx="4094470" cy="3070853"/>
            </a:xfrm>
            <a:prstGeom prst="rect">
              <a:avLst/>
            </a:prstGeom>
            <a:ln w="28575">
              <a:solidFill>
                <a:srgbClr val="FFC000"/>
              </a:solidFill>
            </a:ln>
          </p:spPr>
        </p:pic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B9DF222C-3A24-A62D-4841-79352E214B9E}"/>
                </a:ext>
              </a:extLst>
            </p:cNvPr>
            <p:cNvSpPr txBox="1"/>
            <p:nvPr/>
          </p:nvSpPr>
          <p:spPr>
            <a:xfrm>
              <a:off x="4130660" y="345168"/>
              <a:ext cx="877629" cy="46166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C000"/>
              </a:solidFill>
            </a:ln>
          </p:spPr>
          <p:txBody>
            <a:bodyPr wrap="square">
              <a:spAutoFit/>
            </a:bodyPr>
            <a:lstStyle/>
            <a:p>
              <a:r>
                <a:rPr lang="de-CH" sz="2400" dirty="0"/>
                <a:t>2006</a:t>
              </a:r>
              <a:endParaRPr lang="de-CH" dirty="0"/>
            </a:p>
          </p:txBody>
        </p:sp>
      </p:grpSp>
    </p:spTree>
    <p:extLst>
      <p:ext uri="{BB962C8B-B14F-4D97-AF65-F5344CB8AC3E}">
        <p14:creationId xmlns:p14="http://schemas.microsoft.com/office/powerpoint/2010/main" val="379861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5DF5B-D555-69DD-322D-0DD764C29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E0A2ECA4-5B81-F402-391B-B552404288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390" y="1928389"/>
            <a:ext cx="6277955" cy="4293131"/>
          </a:xfrm>
          <a:prstGeom prst="rect">
            <a:avLst/>
          </a:prstGeom>
        </p:spPr>
      </p:pic>
      <p:sp>
        <p:nvSpPr>
          <p:cNvPr id="9" name="Inhaltsplatzhalter 7">
            <a:extLst>
              <a:ext uri="{FF2B5EF4-FFF2-40B4-BE49-F238E27FC236}">
                <a16:creationId xmlns:a16="http://schemas.microsoft.com/office/drawing/2014/main" id="{DA1B964F-7CD3-880C-26C5-703DC40B6C35}"/>
              </a:ext>
            </a:extLst>
          </p:cNvPr>
          <p:cNvSpPr txBox="1">
            <a:spLocks/>
          </p:cNvSpPr>
          <p:nvPr/>
        </p:nvSpPr>
        <p:spPr>
          <a:xfrm>
            <a:off x="6787662" y="2162908"/>
            <a:ext cx="4984337" cy="4029092"/>
          </a:xfrm>
          <a:prstGeom prst="rect">
            <a:avLst/>
          </a:prstGeom>
        </p:spPr>
        <p:txBody>
          <a:bodyPr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82C7"/>
              </a:buClr>
              <a:buSzPct val="80000"/>
              <a:buFontTx/>
              <a:buBlip>
                <a:blip r:embed="rId3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82C7"/>
              </a:buClr>
              <a:buSzPct val="80000"/>
              <a:buFontTx/>
              <a:buBlip>
                <a:blip r:embed="rId3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82C7"/>
              </a:buClr>
              <a:buSzPct val="8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82C7"/>
              </a:buClr>
              <a:buSzPct val="80000"/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82C7"/>
              </a:buClr>
              <a:buSzPct val="80000"/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2400" dirty="0"/>
              <a:t>Wesentliche Verschlechterung der aktuellen Risikosituation</a:t>
            </a:r>
            <a:endParaRPr lang="de-CH" sz="2400" baseline="30000" dirty="0"/>
          </a:p>
          <a:p>
            <a:r>
              <a:rPr lang="de-CH" sz="2400" dirty="0"/>
              <a:t>Häufigere und grössere Ereignisse zu erwarten.	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46E7E693-4175-4598-929C-3B23C4B5EB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9005" y="3939167"/>
            <a:ext cx="2387707" cy="2062573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02A18340-9CE7-C079-3FE1-0C58DEC58D6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31058" y="3928207"/>
            <a:ext cx="2512942" cy="2073533"/>
          </a:xfrm>
          <a:prstGeom prst="rect">
            <a:avLst/>
          </a:prstGeom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A6822D9-B972-1F51-AC07-7D7FA287B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3F4F-66B7-46A3-AB40-3D776688B753}" type="datetime1">
              <a:rPr lang="de-CH" smtClean="0"/>
              <a:t>18.09.2026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88456F7-41B3-49D9-F43B-2EF9E1CD3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B125511-7111-CA6C-18D1-43D05BB47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D758-C871-49DC-A050-36A17C18F2FA}" type="slidenum">
              <a:rPr lang="de-CH" smtClean="0"/>
              <a:t>9</a:t>
            </a:fld>
            <a:endParaRPr lang="de-CH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2E4EA5BC-07CD-5B56-76F1-4651FA7F1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200" y="936000"/>
            <a:ext cx="11262684" cy="720000"/>
          </a:xfrm>
        </p:spPr>
        <p:txBody>
          <a:bodyPr/>
          <a:lstStyle/>
          <a:p>
            <a:r>
              <a:rPr lang="de-CH" dirty="0"/>
              <a:t>Worst-Case-Gefahrenbeurteilung (ohne Wald)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BECECE0-97E9-14C2-B158-3E24B71CF91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338" y="1980410"/>
            <a:ext cx="6227726" cy="3955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016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F4974-95C4-98B3-BEA7-E1278970F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481EC72-F6B2-9263-FF0E-9DB1456F0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3F4F-66B7-46A3-AB40-3D776688B753}" type="datetime1">
              <a:rPr lang="de-CH" smtClean="0"/>
              <a:t>18.09.2026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0271843-8C07-14EE-68E2-93341F9AE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D9618F0-00FC-328F-C342-76AC19C4C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D758-C871-49DC-A050-36A17C18F2FA}" type="slidenum">
              <a:rPr lang="de-CH" smtClean="0"/>
              <a:t>10</a:t>
            </a:fld>
            <a:endParaRPr lang="de-CH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F423861A-9BAD-B4F0-208D-0FE46E935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Schutzmassnahmen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F19814F-9D3C-4D7D-B62C-C77A6377337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4687" y="1539888"/>
            <a:ext cx="5811816" cy="4872229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614D94DB-BA9A-4A4B-9DC0-C15FAE7E4D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9996" y="1539888"/>
            <a:ext cx="5811817" cy="487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723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F4974-95C4-98B3-BEA7-E1278970F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481EC72-F6B2-9263-FF0E-9DB1456F0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3F4F-66B7-46A3-AB40-3D776688B753}" type="datetime1">
              <a:rPr lang="de-CH" smtClean="0"/>
              <a:t>18.09.2026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0271843-8C07-14EE-68E2-93341F9AE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D9618F0-00FC-328F-C342-76AC19C4C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D758-C871-49DC-A050-36A17C18F2FA}" type="slidenum">
              <a:rPr lang="de-CH" smtClean="0"/>
              <a:t>11</a:t>
            </a:fld>
            <a:endParaRPr lang="de-CH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F423861A-9BAD-B4F0-208D-0FE46E935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Schutzmassnahmen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F19814F-9D3C-4D7D-B62C-C77A6377337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4687" y="1539888"/>
            <a:ext cx="5811816" cy="4872229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614D94DB-BA9A-4A4B-9DC0-C15FAE7E4D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9996" y="1539888"/>
            <a:ext cx="5811817" cy="4872229"/>
          </a:xfrm>
          <a:prstGeom prst="rect">
            <a:avLst/>
          </a:prstGeom>
        </p:spPr>
      </p:pic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F12136AB-E0E0-4EB1-BD03-DE41E48EDAE2}"/>
              </a:ext>
            </a:extLst>
          </p:cNvPr>
          <p:cNvSpPr/>
          <p:nvPr/>
        </p:nvSpPr>
        <p:spPr>
          <a:xfrm>
            <a:off x="1509487" y="1656000"/>
            <a:ext cx="3280228" cy="4744800"/>
          </a:xfrm>
          <a:custGeom>
            <a:avLst/>
            <a:gdLst>
              <a:gd name="connsiteX0" fmla="*/ 2206172 w 3410857"/>
              <a:gd name="connsiteY0" fmla="*/ 4659086 h 4659086"/>
              <a:gd name="connsiteX1" fmla="*/ 3410857 w 3410857"/>
              <a:gd name="connsiteY1" fmla="*/ 3918857 h 4659086"/>
              <a:gd name="connsiteX2" fmla="*/ 3004457 w 3410857"/>
              <a:gd name="connsiteY2" fmla="*/ 2728686 h 4659086"/>
              <a:gd name="connsiteX3" fmla="*/ 2191657 w 3410857"/>
              <a:gd name="connsiteY3" fmla="*/ 1915886 h 4659086"/>
              <a:gd name="connsiteX4" fmla="*/ 391886 w 3410857"/>
              <a:gd name="connsiteY4" fmla="*/ 2917372 h 4659086"/>
              <a:gd name="connsiteX5" fmla="*/ 0 w 3410857"/>
              <a:gd name="connsiteY5" fmla="*/ 2046515 h 4659086"/>
              <a:gd name="connsiteX6" fmla="*/ 130629 w 3410857"/>
              <a:gd name="connsiteY6" fmla="*/ 1857829 h 4659086"/>
              <a:gd name="connsiteX7" fmla="*/ 1262743 w 3410857"/>
              <a:gd name="connsiteY7" fmla="*/ 1843315 h 4659086"/>
              <a:gd name="connsiteX8" fmla="*/ 1132114 w 3410857"/>
              <a:gd name="connsiteY8" fmla="*/ 638629 h 4659086"/>
              <a:gd name="connsiteX9" fmla="*/ 1277257 w 3410857"/>
              <a:gd name="connsiteY9" fmla="*/ 537029 h 4659086"/>
              <a:gd name="connsiteX10" fmla="*/ 1306286 w 3410857"/>
              <a:gd name="connsiteY10" fmla="*/ 0 h 4659086"/>
              <a:gd name="connsiteX11" fmla="*/ 841829 w 3410857"/>
              <a:gd name="connsiteY11" fmla="*/ 0 h 4659086"/>
              <a:gd name="connsiteX0" fmla="*/ 2206172 w 3410857"/>
              <a:gd name="connsiteY0" fmla="*/ 4659086 h 4659086"/>
              <a:gd name="connsiteX1" fmla="*/ 3410857 w 3410857"/>
              <a:gd name="connsiteY1" fmla="*/ 3918857 h 4659086"/>
              <a:gd name="connsiteX2" fmla="*/ 3004457 w 3410857"/>
              <a:gd name="connsiteY2" fmla="*/ 2728686 h 4659086"/>
              <a:gd name="connsiteX3" fmla="*/ 2191657 w 3410857"/>
              <a:gd name="connsiteY3" fmla="*/ 1915886 h 4659086"/>
              <a:gd name="connsiteX4" fmla="*/ 638629 w 3410857"/>
              <a:gd name="connsiteY4" fmla="*/ 2789104 h 4659086"/>
              <a:gd name="connsiteX5" fmla="*/ 0 w 3410857"/>
              <a:gd name="connsiteY5" fmla="*/ 2046515 h 4659086"/>
              <a:gd name="connsiteX6" fmla="*/ 130629 w 3410857"/>
              <a:gd name="connsiteY6" fmla="*/ 1857829 h 4659086"/>
              <a:gd name="connsiteX7" fmla="*/ 1262743 w 3410857"/>
              <a:gd name="connsiteY7" fmla="*/ 1843315 h 4659086"/>
              <a:gd name="connsiteX8" fmla="*/ 1132114 w 3410857"/>
              <a:gd name="connsiteY8" fmla="*/ 638629 h 4659086"/>
              <a:gd name="connsiteX9" fmla="*/ 1277257 w 3410857"/>
              <a:gd name="connsiteY9" fmla="*/ 537029 h 4659086"/>
              <a:gd name="connsiteX10" fmla="*/ 1306286 w 3410857"/>
              <a:gd name="connsiteY10" fmla="*/ 0 h 4659086"/>
              <a:gd name="connsiteX11" fmla="*/ 841829 w 3410857"/>
              <a:gd name="connsiteY11" fmla="*/ 0 h 4659086"/>
              <a:gd name="connsiteX0" fmla="*/ 2075543 w 3280228"/>
              <a:gd name="connsiteY0" fmla="*/ 4659086 h 4659086"/>
              <a:gd name="connsiteX1" fmla="*/ 3280228 w 3280228"/>
              <a:gd name="connsiteY1" fmla="*/ 3918857 h 4659086"/>
              <a:gd name="connsiteX2" fmla="*/ 2873828 w 3280228"/>
              <a:gd name="connsiteY2" fmla="*/ 2728686 h 4659086"/>
              <a:gd name="connsiteX3" fmla="*/ 2061028 w 3280228"/>
              <a:gd name="connsiteY3" fmla="*/ 1915886 h 4659086"/>
              <a:gd name="connsiteX4" fmla="*/ 508000 w 3280228"/>
              <a:gd name="connsiteY4" fmla="*/ 2789104 h 4659086"/>
              <a:gd name="connsiteX5" fmla="*/ 14514 w 3280228"/>
              <a:gd name="connsiteY5" fmla="*/ 2046515 h 4659086"/>
              <a:gd name="connsiteX6" fmla="*/ 0 w 3280228"/>
              <a:gd name="connsiteY6" fmla="*/ 1857829 h 4659086"/>
              <a:gd name="connsiteX7" fmla="*/ 1132114 w 3280228"/>
              <a:gd name="connsiteY7" fmla="*/ 1843315 h 4659086"/>
              <a:gd name="connsiteX8" fmla="*/ 1001485 w 3280228"/>
              <a:gd name="connsiteY8" fmla="*/ 638629 h 4659086"/>
              <a:gd name="connsiteX9" fmla="*/ 1146628 w 3280228"/>
              <a:gd name="connsiteY9" fmla="*/ 537029 h 4659086"/>
              <a:gd name="connsiteX10" fmla="*/ 1175657 w 3280228"/>
              <a:gd name="connsiteY10" fmla="*/ 0 h 4659086"/>
              <a:gd name="connsiteX11" fmla="*/ 711200 w 3280228"/>
              <a:gd name="connsiteY11" fmla="*/ 0 h 4659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80228" h="4659086">
                <a:moveTo>
                  <a:pt x="2075543" y="4659086"/>
                </a:moveTo>
                <a:lnTo>
                  <a:pt x="3280228" y="3918857"/>
                </a:lnTo>
                <a:lnTo>
                  <a:pt x="2873828" y="2728686"/>
                </a:lnTo>
                <a:lnTo>
                  <a:pt x="2061028" y="1915886"/>
                </a:lnTo>
                <a:lnTo>
                  <a:pt x="508000" y="2789104"/>
                </a:lnTo>
                <a:lnTo>
                  <a:pt x="14514" y="2046515"/>
                </a:lnTo>
                <a:lnTo>
                  <a:pt x="0" y="1857829"/>
                </a:lnTo>
                <a:lnTo>
                  <a:pt x="1132114" y="1843315"/>
                </a:lnTo>
                <a:lnTo>
                  <a:pt x="1001485" y="638629"/>
                </a:lnTo>
                <a:lnTo>
                  <a:pt x="1146628" y="537029"/>
                </a:lnTo>
                <a:lnTo>
                  <a:pt x="1175657" y="0"/>
                </a:lnTo>
                <a:lnTo>
                  <a:pt x="711200" y="0"/>
                </a:lnTo>
              </a:path>
            </a:pathLst>
          </a:cu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rgbClr val="FF0000"/>
              </a:solidFill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18C8699A-F6E6-4471-820D-7A8874CC9F16}"/>
              </a:ext>
            </a:extLst>
          </p:cNvPr>
          <p:cNvSpPr txBox="1"/>
          <p:nvPr/>
        </p:nvSpPr>
        <p:spPr>
          <a:xfrm rot="3019502">
            <a:off x="3045736" y="2612572"/>
            <a:ext cx="3062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200" b="1" dirty="0">
                <a:solidFill>
                  <a:srgbClr val="FFC000"/>
                </a:solidFill>
              </a:rPr>
              <a:t>Prozessgebiet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E5AFB7F8-55EE-4311-9696-A2C5D92E2C2D}"/>
              </a:ext>
            </a:extLst>
          </p:cNvPr>
          <p:cNvSpPr txBox="1"/>
          <p:nvPr/>
        </p:nvSpPr>
        <p:spPr>
          <a:xfrm rot="18119537">
            <a:off x="6243871" y="3000951"/>
            <a:ext cx="3062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200" b="1" dirty="0">
                <a:solidFill>
                  <a:srgbClr val="FFC000"/>
                </a:solidFill>
              </a:rPr>
              <a:t>Prozessgebiet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402C0230-C0C9-4010-9A4D-5FFFA96EE25D}"/>
              </a:ext>
            </a:extLst>
          </p:cNvPr>
          <p:cNvSpPr txBox="1"/>
          <p:nvPr/>
        </p:nvSpPr>
        <p:spPr>
          <a:xfrm rot="3544641">
            <a:off x="-502878" y="4405781"/>
            <a:ext cx="4074983" cy="584775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CH" sz="3200" b="1" dirty="0">
                <a:solidFill>
                  <a:srgbClr val="FF0000"/>
                </a:solidFill>
              </a:rPr>
              <a:t>Schadensperimeter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7ED2D21A-2237-4404-BD8F-62923D5E29BD}"/>
              </a:ext>
            </a:extLst>
          </p:cNvPr>
          <p:cNvSpPr txBox="1"/>
          <p:nvPr/>
        </p:nvSpPr>
        <p:spPr>
          <a:xfrm rot="18196317">
            <a:off x="8427948" y="3962815"/>
            <a:ext cx="4074983" cy="584775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CH" sz="3200" b="1" dirty="0">
                <a:solidFill>
                  <a:srgbClr val="FF0000"/>
                </a:solidFill>
              </a:rPr>
              <a:t>Schadensperimeter</a:t>
            </a:r>
          </a:p>
        </p:txBody>
      </p:sp>
      <p:sp>
        <p:nvSpPr>
          <p:cNvPr id="16" name="Freihandform: Form 15">
            <a:extLst>
              <a:ext uri="{FF2B5EF4-FFF2-40B4-BE49-F238E27FC236}">
                <a16:creationId xmlns:a16="http://schemas.microsoft.com/office/drawing/2014/main" id="{785E75EA-7960-4D73-A4F3-7BC512029841}"/>
              </a:ext>
            </a:extLst>
          </p:cNvPr>
          <p:cNvSpPr/>
          <p:nvPr/>
        </p:nvSpPr>
        <p:spPr>
          <a:xfrm>
            <a:off x="8232653" y="2490793"/>
            <a:ext cx="2902858" cy="3881206"/>
          </a:xfrm>
          <a:custGeom>
            <a:avLst/>
            <a:gdLst>
              <a:gd name="connsiteX0" fmla="*/ 2206172 w 3410857"/>
              <a:gd name="connsiteY0" fmla="*/ 4659086 h 4659086"/>
              <a:gd name="connsiteX1" fmla="*/ 3410857 w 3410857"/>
              <a:gd name="connsiteY1" fmla="*/ 3918857 h 4659086"/>
              <a:gd name="connsiteX2" fmla="*/ 3004457 w 3410857"/>
              <a:gd name="connsiteY2" fmla="*/ 2728686 h 4659086"/>
              <a:gd name="connsiteX3" fmla="*/ 2191657 w 3410857"/>
              <a:gd name="connsiteY3" fmla="*/ 1915886 h 4659086"/>
              <a:gd name="connsiteX4" fmla="*/ 391886 w 3410857"/>
              <a:gd name="connsiteY4" fmla="*/ 2917372 h 4659086"/>
              <a:gd name="connsiteX5" fmla="*/ 0 w 3410857"/>
              <a:gd name="connsiteY5" fmla="*/ 2046515 h 4659086"/>
              <a:gd name="connsiteX6" fmla="*/ 130629 w 3410857"/>
              <a:gd name="connsiteY6" fmla="*/ 1857829 h 4659086"/>
              <a:gd name="connsiteX7" fmla="*/ 1262743 w 3410857"/>
              <a:gd name="connsiteY7" fmla="*/ 1843315 h 4659086"/>
              <a:gd name="connsiteX8" fmla="*/ 1132114 w 3410857"/>
              <a:gd name="connsiteY8" fmla="*/ 638629 h 4659086"/>
              <a:gd name="connsiteX9" fmla="*/ 1277257 w 3410857"/>
              <a:gd name="connsiteY9" fmla="*/ 537029 h 4659086"/>
              <a:gd name="connsiteX10" fmla="*/ 1306286 w 3410857"/>
              <a:gd name="connsiteY10" fmla="*/ 0 h 4659086"/>
              <a:gd name="connsiteX11" fmla="*/ 841829 w 3410857"/>
              <a:gd name="connsiteY11" fmla="*/ 0 h 4659086"/>
              <a:gd name="connsiteX0" fmla="*/ 2206172 w 3410857"/>
              <a:gd name="connsiteY0" fmla="*/ 4659086 h 4659086"/>
              <a:gd name="connsiteX1" fmla="*/ 3410857 w 3410857"/>
              <a:gd name="connsiteY1" fmla="*/ 3918857 h 4659086"/>
              <a:gd name="connsiteX2" fmla="*/ 3004457 w 3410857"/>
              <a:gd name="connsiteY2" fmla="*/ 2728686 h 4659086"/>
              <a:gd name="connsiteX3" fmla="*/ 2191657 w 3410857"/>
              <a:gd name="connsiteY3" fmla="*/ 1915886 h 4659086"/>
              <a:gd name="connsiteX4" fmla="*/ 638629 w 3410857"/>
              <a:gd name="connsiteY4" fmla="*/ 2789104 h 4659086"/>
              <a:gd name="connsiteX5" fmla="*/ 0 w 3410857"/>
              <a:gd name="connsiteY5" fmla="*/ 2046515 h 4659086"/>
              <a:gd name="connsiteX6" fmla="*/ 130629 w 3410857"/>
              <a:gd name="connsiteY6" fmla="*/ 1857829 h 4659086"/>
              <a:gd name="connsiteX7" fmla="*/ 1262743 w 3410857"/>
              <a:gd name="connsiteY7" fmla="*/ 1843315 h 4659086"/>
              <a:gd name="connsiteX8" fmla="*/ 1132114 w 3410857"/>
              <a:gd name="connsiteY8" fmla="*/ 638629 h 4659086"/>
              <a:gd name="connsiteX9" fmla="*/ 1277257 w 3410857"/>
              <a:gd name="connsiteY9" fmla="*/ 537029 h 4659086"/>
              <a:gd name="connsiteX10" fmla="*/ 1306286 w 3410857"/>
              <a:gd name="connsiteY10" fmla="*/ 0 h 4659086"/>
              <a:gd name="connsiteX11" fmla="*/ 841829 w 3410857"/>
              <a:gd name="connsiteY11" fmla="*/ 0 h 4659086"/>
              <a:gd name="connsiteX0" fmla="*/ 2075543 w 3280228"/>
              <a:gd name="connsiteY0" fmla="*/ 4659086 h 4659086"/>
              <a:gd name="connsiteX1" fmla="*/ 3280228 w 3280228"/>
              <a:gd name="connsiteY1" fmla="*/ 3918857 h 4659086"/>
              <a:gd name="connsiteX2" fmla="*/ 2873828 w 3280228"/>
              <a:gd name="connsiteY2" fmla="*/ 2728686 h 4659086"/>
              <a:gd name="connsiteX3" fmla="*/ 2061028 w 3280228"/>
              <a:gd name="connsiteY3" fmla="*/ 1915886 h 4659086"/>
              <a:gd name="connsiteX4" fmla="*/ 508000 w 3280228"/>
              <a:gd name="connsiteY4" fmla="*/ 2789104 h 4659086"/>
              <a:gd name="connsiteX5" fmla="*/ 14514 w 3280228"/>
              <a:gd name="connsiteY5" fmla="*/ 2046515 h 4659086"/>
              <a:gd name="connsiteX6" fmla="*/ 0 w 3280228"/>
              <a:gd name="connsiteY6" fmla="*/ 1857829 h 4659086"/>
              <a:gd name="connsiteX7" fmla="*/ 1132114 w 3280228"/>
              <a:gd name="connsiteY7" fmla="*/ 1843315 h 4659086"/>
              <a:gd name="connsiteX8" fmla="*/ 1001485 w 3280228"/>
              <a:gd name="connsiteY8" fmla="*/ 638629 h 4659086"/>
              <a:gd name="connsiteX9" fmla="*/ 1146628 w 3280228"/>
              <a:gd name="connsiteY9" fmla="*/ 537029 h 4659086"/>
              <a:gd name="connsiteX10" fmla="*/ 1175657 w 3280228"/>
              <a:gd name="connsiteY10" fmla="*/ 0 h 4659086"/>
              <a:gd name="connsiteX11" fmla="*/ 711200 w 3280228"/>
              <a:gd name="connsiteY11" fmla="*/ 0 h 4659086"/>
              <a:gd name="connsiteX0" fmla="*/ 2075543 w 3280228"/>
              <a:gd name="connsiteY0" fmla="*/ 5642479 h 5642479"/>
              <a:gd name="connsiteX1" fmla="*/ 3280228 w 3280228"/>
              <a:gd name="connsiteY1" fmla="*/ 4902250 h 5642479"/>
              <a:gd name="connsiteX2" fmla="*/ 2873828 w 3280228"/>
              <a:gd name="connsiteY2" fmla="*/ 3712079 h 5642479"/>
              <a:gd name="connsiteX3" fmla="*/ 2061028 w 3280228"/>
              <a:gd name="connsiteY3" fmla="*/ 2899279 h 5642479"/>
              <a:gd name="connsiteX4" fmla="*/ 508000 w 3280228"/>
              <a:gd name="connsiteY4" fmla="*/ 3772497 h 5642479"/>
              <a:gd name="connsiteX5" fmla="*/ 14514 w 3280228"/>
              <a:gd name="connsiteY5" fmla="*/ 3029908 h 5642479"/>
              <a:gd name="connsiteX6" fmla="*/ 0 w 3280228"/>
              <a:gd name="connsiteY6" fmla="*/ 2841222 h 5642479"/>
              <a:gd name="connsiteX7" fmla="*/ 1132114 w 3280228"/>
              <a:gd name="connsiteY7" fmla="*/ 2826708 h 5642479"/>
              <a:gd name="connsiteX8" fmla="*/ 1001485 w 3280228"/>
              <a:gd name="connsiteY8" fmla="*/ 1622022 h 5642479"/>
              <a:gd name="connsiteX9" fmla="*/ 1146628 w 3280228"/>
              <a:gd name="connsiteY9" fmla="*/ 1520422 h 5642479"/>
              <a:gd name="connsiteX10" fmla="*/ 682171 w 3280228"/>
              <a:gd name="connsiteY10" fmla="*/ 0 h 5642479"/>
              <a:gd name="connsiteX11" fmla="*/ 711200 w 3280228"/>
              <a:gd name="connsiteY11" fmla="*/ 983393 h 5642479"/>
              <a:gd name="connsiteX0" fmla="*/ 2075543 w 3280228"/>
              <a:gd name="connsiteY0" fmla="*/ 7257516 h 7257516"/>
              <a:gd name="connsiteX1" fmla="*/ 3280228 w 3280228"/>
              <a:gd name="connsiteY1" fmla="*/ 6517287 h 7257516"/>
              <a:gd name="connsiteX2" fmla="*/ 2873828 w 3280228"/>
              <a:gd name="connsiteY2" fmla="*/ 5327116 h 7257516"/>
              <a:gd name="connsiteX3" fmla="*/ 2061028 w 3280228"/>
              <a:gd name="connsiteY3" fmla="*/ 4514316 h 7257516"/>
              <a:gd name="connsiteX4" fmla="*/ 508000 w 3280228"/>
              <a:gd name="connsiteY4" fmla="*/ 5387534 h 7257516"/>
              <a:gd name="connsiteX5" fmla="*/ 14514 w 3280228"/>
              <a:gd name="connsiteY5" fmla="*/ 4644945 h 7257516"/>
              <a:gd name="connsiteX6" fmla="*/ 0 w 3280228"/>
              <a:gd name="connsiteY6" fmla="*/ 4456259 h 7257516"/>
              <a:gd name="connsiteX7" fmla="*/ 1132114 w 3280228"/>
              <a:gd name="connsiteY7" fmla="*/ 4441745 h 7257516"/>
              <a:gd name="connsiteX8" fmla="*/ 1001485 w 3280228"/>
              <a:gd name="connsiteY8" fmla="*/ 3237059 h 7257516"/>
              <a:gd name="connsiteX9" fmla="*/ 1335314 w 3280228"/>
              <a:gd name="connsiteY9" fmla="*/ 0 h 7257516"/>
              <a:gd name="connsiteX10" fmla="*/ 682171 w 3280228"/>
              <a:gd name="connsiteY10" fmla="*/ 1615037 h 7257516"/>
              <a:gd name="connsiteX11" fmla="*/ 711200 w 3280228"/>
              <a:gd name="connsiteY11" fmla="*/ 2598430 h 7257516"/>
              <a:gd name="connsiteX0" fmla="*/ 2075543 w 3280228"/>
              <a:gd name="connsiteY0" fmla="*/ 7257516 h 7257516"/>
              <a:gd name="connsiteX1" fmla="*/ 3280228 w 3280228"/>
              <a:gd name="connsiteY1" fmla="*/ 6517287 h 7257516"/>
              <a:gd name="connsiteX2" fmla="*/ 2873828 w 3280228"/>
              <a:gd name="connsiteY2" fmla="*/ 5327116 h 7257516"/>
              <a:gd name="connsiteX3" fmla="*/ 2061028 w 3280228"/>
              <a:gd name="connsiteY3" fmla="*/ 4514316 h 7257516"/>
              <a:gd name="connsiteX4" fmla="*/ 508000 w 3280228"/>
              <a:gd name="connsiteY4" fmla="*/ 5387534 h 7257516"/>
              <a:gd name="connsiteX5" fmla="*/ 14514 w 3280228"/>
              <a:gd name="connsiteY5" fmla="*/ 4644945 h 7257516"/>
              <a:gd name="connsiteX6" fmla="*/ 0 w 3280228"/>
              <a:gd name="connsiteY6" fmla="*/ 4456259 h 7257516"/>
              <a:gd name="connsiteX7" fmla="*/ 1132114 w 3280228"/>
              <a:gd name="connsiteY7" fmla="*/ 4441745 h 7257516"/>
              <a:gd name="connsiteX8" fmla="*/ 1770742 w 3280228"/>
              <a:gd name="connsiteY8" fmla="*/ 172861 h 7257516"/>
              <a:gd name="connsiteX9" fmla="*/ 1335314 w 3280228"/>
              <a:gd name="connsiteY9" fmla="*/ 0 h 7257516"/>
              <a:gd name="connsiteX10" fmla="*/ 682171 w 3280228"/>
              <a:gd name="connsiteY10" fmla="*/ 1615037 h 7257516"/>
              <a:gd name="connsiteX11" fmla="*/ 711200 w 3280228"/>
              <a:gd name="connsiteY11" fmla="*/ 2598430 h 7257516"/>
              <a:gd name="connsiteX0" fmla="*/ 2075543 w 3280228"/>
              <a:gd name="connsiteY0" fmla="*/ 7675732 h 7675732"/>
              <a:gd name="connsiteX1" fmla="*/ 3280228 w 3280228"/>
              <a:gd name="connsiteY1" fmla="*/ 6935503 h 7675732"/>
              <a:gd name="connsiteX2" fmla="*/ 2873828 w 3280228"/>
              <a:gd name="connsiteY2" fmla="*/ 5745332 h 7675732"/>
              <a:gd name="connsiteX3" fmla="*/ 2061028 w 3280228"/>
              <a:gd name="connsiteY3" fmla="*/ 4932532 h 7675732"/>
              <a:gd name="connsiteX4" fmla="*/ 508000 w 3280228"/>
              <a:gd name="connsiteY4" fmla="*/ 5805750 h 7675732"/>
              <a:gd name="connsiteX5" fmla="*/ 14514 w 3280228"/>
              <a:gd name="connsiteY5" fmla="*/ 5063161 h 7675732"/>
              <a:gd name="connsiteX6" fmla="*/ 0 w 3280228"/>
              <a:gd name="connsiteY6" fmla="*/ 4874475 h 7675732"/>
              <a:gd name="connsiteX7" fmla="*/ 1959429 w 3280228"/>
              <a:gd name="connsiteY7" fmla="*/ 0 h 7675732"/>
              <a:gd name="connsiteX8" fmla="*/ 1770742 w 3280228"/>
              <a:gd name="connsiteY8" fmla="*/ 591077 h 7675732"/>
              <a:gd name="connsiteX9" fmla="*/ 1335314 w 3280228"/>
              <a:gd name="connsiteY9" fmla="*/ 418216 h 7675732"/>
              <a:gd name="connsiteX10" fmla="*/ 682171 w 3280228"/>
              <a:gd name="connsiteY10" fmla="*/ 2033253 h 7675732"/>
              <a:gd name="connsiteX11" fmla="*/ 711200 w 3280228"/>
              <a:gd name="connsiteY11" fmla="*/ 3016646 h 7675732"/>
              <a:gd name="connsiteX0" fmla="*/ 2061029 w 3265714"/>
              <a:gd name="connsiteY0" fmla="*/ 8274058 h 8274058"/>
              <a:gd name="connsiteX1" fmla="*/ 3265714 w 3265714"/>
              <a:gd name="connsiteY1" fmla="*/ 7533829 h 8274058"/>
              <a:gd name="connsiteX2" fmla="*/ 2859314 w 3265714"/>
              <a:gd name="connsiteY2" fmla="*/ 6343658 h 8274058"/>
              <a:gd name="connsiteX3" fmla="*/ 2046514 w 3265714"/>
              <a:gd name="connsiteY3" fmla="*/ 5530858 h 8274058"/>
              <a:gd name="connsiteX4" fmla="*/ 493486 w 3265714"/>
              <a:gd name="connsiteY4" fmla="*/ 6404076 h 8274058"/>
              <a:gd name="connsiteX5" fmla="*/ 0 w 3265714"/>
              <a:gd name="connsiteY5" fmla="*/ 5661487 h 8274058"/>
              <a:gd name="connsiteX6" fmla="*/ 2627086 w 3265714"/>
              <a:gd name="connsiteY6" fmla="*/ 0 h 8274058"/>
              <a:gd name="connsiteX7" fmla="*/ 1944915 w 3265714"/>
              <a:gd name="connsiteY7" fmla="*/ 598326 h 8274058"/>
              <a:gd name="connsiteX8" fmla="*/ 1756228 w 3265714"/>
              <a:gd name="connsiteY8" fmla="*/ 1189403 h 8274058"/>
              <a:gd name="connsiteX9" fmla="*/ 1320800 w 3265714"/>
              <a:gd name="connsiteY9" fmla="*/ 1016542 h 8274058"/>
              <a:gd name="connsiteX10" fmla="*/ 667657 w 3265714"/>
              <a:gd name="connsiteY10" fmla="*/ 2631579 h 8274058"/>
              <a:gd name="connsiteX11" fmla="*/ 696686 w 3265714"/>
              <a:gd name="connsiteY11" fmla="*/ 3614972 h 8274058"/>
              <a:gd name="connsiteX0" fmla="*/ 1567543 w 3077029"/>
              <a:gd name="connsiteY0" fmla="*/ 8470178 h 8470178"/>
              <a:gd name="connsiteX1" fmla="*/ 2772228 w 3077029"/>
              <a:gd name="connsiteY1" fmla="*/ 7729949 h 8470178"/>
              <a:gd name="connsiteX2" fmla="*/ 2365828 w 3077029"/>
              <a:gd name="connsiteY2" fmla="*/ 6539778 h 8470178"/>
              <a:gd name="connsiteX3" fmla="*/ 1553028 w 3077029"/>
              <a:gd name="connsiteY3" fmla="*/ 5726978 h 8470178"/>
              <a:gd name="connsiteX4" fmla="*/ 0 w 3077029"/>
              <a:gd name="connsiteY4" fmla="*/ 6600196 h 8470178"/>
              <a:gd name="connsiteX5" fmla="*/ 3077029 w 3077029"/>
              <a:gd name="connsiteY5" fmla="*/ 0 h 8470178"/>
              <a:gd name="connsiteX6" fmla="*/ 2133600 w 3077029"/>
              <a:gd name="connsiteY6" fmla="*/ 196120 h 8470178"/>
              <a:gd name="connsiteX7" fmla="*/ 1451429 w 3077029"/>
              <a:gd name="connsiteY7" fmla="*/ 794446 h 8470178"/>
              <a:gd name="connsiteX8" fmla="*/ 1262742 w 3077029"/>
              <a:gd name="connsiteY8" fmla="*/ 1385523 h 8470178"/>
              <a:gd name="connsiteX9" fmla="*/ 827314 w 3077029"/>
              <a:gd name="connsiteY9" fmla="*/ 1212662 h 8470178"/>
              <a:gd name="connsiteX10" fmla="*/ 174171 w 3077029"/>
              <a:gd name="connsiteY10" fmla="*/ 2827699 h 8470178"/>
              <a:gd name="connsiteX11" fmla="*/ 203200 w 3077029"/>
              <a:gd name="connsiteY11" fmla="*/ 3811092 h 8470178"/>
              <a:gd name="connsiteX0" fmla="*/ 1393372 w 2902858"/>
              <a:gd name="connsiteY0" fmla="*/ 8470178 h 8470178"/>
              <a:gd name="connsiteX1" fmla="*/ 2598057 w 2902858"/>
              <a:gd name="connsiteY1" fmla="*/ 7729949 h 8470178"/>
              <a:gd name="connsiteX2" fmla="*/ 2191657 w 2902858"/>
              <a:gd name="connsiteY2" fmla="*/ 6539778 h 8470178"/>
              <a:gd name="connsiteX3" fmla="*/ 1378857 w 2902858"/>
              <a:gd name="connsiteY3" fmla="*/ 5726978 h 8470178"/>
              <a:gd name="connsiteX4" fmla="*/ 2830286 w 2902858"/>
              <a:gd name="connsiteY4" fmla="*/ 300775 h 8470178"/>
              <a:gd name="connsiteX5" fmla="*/ 2902858 w 2902858"/>
              <a:gd name="connsiteY5" fmla="*/ 0 h 8470178"/>
              <a:gd name="connsiteX6" fmla="*/ 1959429 w 2902858"/>
              <a:gd name="connsiteY6" fmla="*/ 196120 h 8470178"/>
              <a:gd name="connsiteX7" fmla="*/ 1277258 w 2902858"/>
              <a:gd name="connsiteY7" fmla="*/ 794446 h 8470178"/>
              <a:gd name="connsiteX8" fmla="*/ 1088571 w 2902858"/>
              <a:gd name="connsiteY8" fmla="*/ 1385523 h 8470178"/>
              <a:gd name="connsiteX9" fmla="*/ 653143 w 2902858"/>
              <a:gd name="connsiteY9" fmla="*/ 1212662 h 8470178"/>
              <a:gd name="connsiteX10" fmla="*/ 0 w 2902858"/>
              <a:gd name="connsiteY10" fmla="*/ 2827699 h 8470178"/>
              <a:gd name="connsiteX11" fmla="*/ 29029 w 2902858"/>
              <a:gd name="connsiteY11" fmla="*/ 3811092 h 8470178"/>
              <a:gd name="connsiteX0" fmla="*/ 1393372 w 2902858"/>
              <a:gd name="connsiteY0" fmla="*/ 8470178 h 8470178"/>
              <a:gd name="connsiteX1" fmla="*/ 2598057 w 2902858"/>
              <a:gd name="connsiteY1" fmla="*/ 7729949 h 8470178"/>
              <a:gd name="connsiteX2" fmla="*/ 2191657 w 2902858"/>
              <a:gd name="connsiteY2" fmla="*/ 6539778 h 8470178"/>
              <a:gd name="connsiteX3" fmla="*/ 1378857 w 2902858"/>
              <a:gd name="connsiteY3" fmla="*/ 5726978 h 8470178"/>
              <a:gd name="connsiteX4" fmla="*/ 2902858 w 2902858"/>
              <a:gd name="connsiteY4" fmla="*/ 0 h 8470178"/>
              <a:gd name="connsiteX5" fmla="*/ 1959429 w 2902858"/>
              <a:gd name="connsiteY5" fmla="*/ 196120 h 8470178"/>
              <a:gd name="connsiteX6" fmla="*/ 1277258 w 2902858"/>
              <a:gd name="connsiteY6" fmla="*/ 794446 h 8470178"/>
              <a:gd name="connsiteX7" fmla="*/ 1088571 w 2902858"/>
              <a:gd name="connsiteY7" fmla="*/ 1385523 h 8470178"/>
              <a:gd name="connsiteX8" fmla="*/ 653143 w 2902858"/>
              <a:gd name="connsiteY8" fmla="*/ 1212662 h 8470178"/>
              <a:gd name="connsiteX9" fmla="*/ 0 w 2902858"/>
              <a:gd name="connsiteY9" fmla="*/ 2827699 h 8470178"/>
              <a:gd name="connsiteX10" fmla="*/ 29029 w 2902858"/>
              <a:gd name="connsiteY10" fmla="*/ 3811092 h 8470178"/>
              <a:gd name="connsiteX0" fmla="*/ 1393372 w 2902858"/>
              <a:gd name="connsiteY0" fmla="*/ 8470178 h 8470178"/>
              <a:gd name="connsiteX1" fmla="*/ 2598057 w 2902858"/>
              <a:gd name="connsiteY1" fmla="*/ 7729949 h 8470178"/>
              <a:gd name="connsiteX2" fmla="*/ 2191657 w 2902858"/>
              <a:gd name="connsiteY2" fmla="*/ 6539778 h 8470178"/>
              <a:gd name="connsiteX3" fmla="*/ 2902858 w 2902858"/>
              <a:gd name="connsiteY3" fmla="*/ 0 h 8470178"/>
              <a:gd name="connsiteX4" fmla="*/ 1959429 w 2902858"/>
              <a:gd name="connsiteY4" fmla="*/ 196120 h 8470178"/>
              <a:gd name="connsiteX5" fmla="*/ 1277258 w 2902858"/>
              <a:gd name="connsiteY5" fmla="*/ 794446 h 8470178"/>
              <a:gd name="connsiteX6" fmla="*/ 1088571 w 2902858"/>
              <a:gd name="connsiteY6" fmla="*/ 1385523 h 8470178"/>
              <a:gd name="connsiteX7" fmla="*/ 653143 w 2902858"/>
              <a:gd name="connsiteY7" fmla="*/ 1212662 h 8470178"/>
              <a:gd name="connsiteX8" fmla="*/ 0 w 2902858"/>
              <a:gd name="connsiteY8" fmla="*/ 2827699 h 8470178"/>
              <a:gd name="connsiteX9" fmla="*/ 29029 w 2902858"/>
              <a:gd name="connsiteY9" fmla="*/ 3811092 h 8470178"/>
              <a:gd name="connsiteX0" fmla="*/ 1393372 w 2902858"/>
              <a:gd name="connsiteY0" fmla="*/ 8470178 h 8470178"/>
              <a:gd name="connsiteX1" fmla="*/ 2598057 w 2902858"/>
              <a:gd name="connsiteY1" fmla="*/ 7729949 h 8470178"/>
              <a:gd name="connsiteX2" fmla="*/ 2902858 w 2902858"/>
              <a:gd name="connsiteY2" fmla="*/ 0 h 8470178"/>
              <a:gd name="connsiteX3" fmla="*/ 1959429 w 2902858"/>
              <a:gd name="connsiteY3" fmla="*/ 196120 h 8470178"/>
              <a:gd name="connsiteX4" fmla="*/ 1277258 w 2902858"/>
              <a:gd name="connsiteY4" fmla="*/ 794446 h 8470178"/>
              <a:gd name="connsiteX5" fmla="*/ 1088571 w 2902858"/>
              <a:gd name="connsiteY5" fmla="*/ 1385523 h 8470178"/>
              <a:gd name="connsiteX6" fmla="*/ 653143 w 2902858"/>
              <a:gd name="connsiteY6" fmla="*/ 1212662 h 8470178"/>
              <a:gd name="connsiteX7" fmla="*/ 0 w 2902858"/>
              <a:gd name="connsiteY7" fmla="*/ 2827699 h 8470178"/>
              <a:gd name="connsiteX8" fmla="*/ 29029 w 2902858"/>
              <a:gd name="connsiteY8" fmla="*/ 3811092 h 8470178"/>
              <a:gd name="connsiteX0" fmla="*/ 1393372 w 2902858"/>
              <a:gd name="connsiteY0" fmla="*/ 8470178 h 8470178"/>
              <a:gd name="connsiteX1" fmla="*/ 2902858 w 2902858"/>
              <a:gd name="connsiteY1" fmla="*/ 0 h 8470178"/>
              <a:gd name="connsiteX2" fmla="*/ 1959429 w 2902858"/>
              <a:gd name="connsiteY2" fmla="*/ 196120 h 8470178"/>
              <a:gd name="connsiteX3" fmla="*/ 1277258 w 2902858"/>
              <a:gd name="connsiteY3" fmla="*/ 794446 h 8470178"/>
              <a:gd name="connsiteX4" fmla="*/ 1088571 w 2902858"/>
              <a:gd name="connsiteY4" fmla="*/ 1385523 h 8470178"/>
              <a:gd name="connsiteX5" fmla="*/ 653143 w 2902858"/>
              <a:gd name="connsiteY5" fmla="*/ 1212662 h 8470178"/>
              <a:gd name="connsiteX6" fmla="*/ 0 w 2902858"/>
              <a:gd name="connsiteY6" fmla="*/ 2827699 h 8470178"/>
              <a:gd name="connsiteX7" fmla="*/ 29029 w 2902858"/>
              <a:gd name="connsiteY7" fmla="*/ 3811092 h 8470178"/>
              <a:gd name="connsiteX0" fmla="*/ 2902858 w 2902858"/>
              <a:gd name="connsiteY0" fmla="*/ 0 h 3811092"/>
              <a:gd name="connsiteX1" fmla="*/ 1959429 w 2902858"/>
              <a:gd name="connsiteY1" fmla="*/ 196120 h 3811092"/>
              <a:gd name="connsiteX2" fmla="*/ 1277258 w 2902858"/>
              <a:gd name="connsiteY2" fmla="*/ 794446 h 3811092"/>
              <a:gd name="connsiteX3" fmla="*/ 1088571 w 2902858"/>
              <a:gd name="connsiteY3" fmla="*/ 1385523 h 3811092"/>
              <a:gd name="connsiteX4" fmla="*/ 653143 w 2902858"/>
              <a:gd name="connsiteY4" fmla="*/ 1212662 h 3811092"/>
              <a:gd name="connsiteX5" fmla="*/ 0 w 2902858"/>
              <a:gd name="connsiteY5" fmla="*/ 2827699 h 3811092"/>
              <a:gd name="connsiteX6" fmla="*/ 29029 w 2902858"/>
              <a:gd name="connsiteY6" fmla="*/ 3811092 h 3811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02858" h="3811092">
                <a:moveTo>
                  <a:pt x="2902858" y="0"/>
                </a:moveTo>
                <a:lnTo>
                  <a:pt x="1959429" y="196120"/>
                </a:lnTo>
                <a:lnTo>
                  <a:pt x="1277258" y="794446"/>
                </a:lnTo>
                <a:lnTo>
                  <a:pt x="1088571" y="1385523"/>
                </a:lnTo>
                <a:lnTo>
                  <a:pt x="653143" y="1212662"/>
                </a:lnTo>
                <a:lnTo>
                  <a:pt x="0" y="2827699"/>
                </a:lnTo>
                <a:lnTo>
                  <a:pt x="29029" y="3811092"/>
                </a:lnTo>
              </a:path>
            </a:pathLst>
          </a:cu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rgbClr val="FF0000"/>
              </a:solidFill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D87DF593-294E-4A3E-9C97-9696EC58C2BA}"/>
              </a:ext>
            </a:extLst>
          </p:cNvPr>
          <p:cNvSpPr/>
          <p:nvPr/>
        </p:nvSpPr>
        <p:spPr>
          <a:xfrm>
            <a:off x="8606972" y="3037114"/>
            <a:ext cx="391886" cy="391886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CH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110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EA608-BCAD-8D52-5EFA-D367BB98C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BDC1BAFD-E554-3CEE-7F0E-97E7774301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200" y="1872000"/>
            <a:ext cx="6537555" cy="4320000"/>
          </a:xfrm>
        </p:spPr>
        <p:txBody>
          <a:bodyPr/>
          <a:lstStyle/>
          <a:p>
            <a:r>
              <a:rPr lang="de-CH" dirty="0"/>
              <a:t>Kontrollierte Hangentwässerung</a:t>
            </a:r>
          </a:p>
          <a:p>
            <a:pPr lvl="1"/>
            <a:r>
              <a:rPr lang="de-CH" dirty="0"/>
              <a:t>Kollektivschutzmassnahme im Ausbruchgebiet</a:t>
            </a:r>
          </a:p>
          <a:p>
            <a:pPr lvl="1"/>
            <a:r>
              <a:rPr lang="de-CH" dirty="0"/>
              <a:t>Reduziert die Ausbruchwahrscheinlichkeit und das Ausbruchvolumen</a:t>
            </a:r>
          </a:p>
          <a:p>
            <a:r>
              <a:rPr lang="de-CH" dirty="0"/>
              <a:t>Objektschutzmassnahmen</a:t>
            </a:r>
          </a:p>
          <a:p>
            <a:pPr lvl="1"/>
            <a:r>
              <a:rPr lang="de-CH" dirty="0"/>
              <a:t>Schützt individuell und kostenwirksam gegen diverse Prozesse (Hangmuren, Hochwasser Oberflächenabfluss)</a:t>
            </a:r>
          </a:p>
          <a:p>
            <a:endParaRPr lang="de-CH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7484B9F-E767-F813-DBE4-4D8AF8354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3F4F-66B7-46A3-AB40-3D776688B753}" type="datetime1">
              <a:rPr lang="de-CH" smtClean="0"/>
              <a:t>18.09.2026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5E9A9B3-2492-0C72-6490-A4BEBAD73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CF16E21-14A3-C632-8298-65B999A30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D758-C871-49DC-A050-36A17C18F2FA}" type="slidenum">
              <a:rPr lang="de-CH" smtClean="0"/>
              <a:t>12</a:t>
            </a:fld>
            <a:endParaRPr lang="de-CH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F687AC1-6497-0854-B9F8-77038C374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Schutzmassnahmen</a:t>
            </a:r>
          </a:p>
        </p:txBody>
      </p:sp>
      <p:pic>
        <p:nvPicPr>
          <p:cNvPr id="8" name="Grafik 7" descr="The image shows a rocky, partially forested trail with a clear path leading into a small, shallow stream.&#10;&#10;KI-generierte Inhalte können fehlerhaft sein.">
            <a:extLst>
              <a:ext uri="{FF2B5EF4-FFF2-40B4-BE49-F238E27FC236}">
                <a16:creationId xmlns:a16="http://schemas.microsoft.com/office/drawing/2014/main" id="{E0F6E5E9-3840-CF23-AFDC-8113F7F1D5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6756" y="1098539"/>
            <a:ext cx="2399999" cy="1800000"/>
          </a:xfrm>
          <a:prstGeom prst="rect">
            <a:avLst/>
          </a:prstGeom>
        </p:spPr>
      </p:pic>
      <p:pic>
        <p:nvPicPr>
          <p:cNvPr id="10" name="Grafik 9" descr="The image shows a narrow, eroded trail carved into a forested, rocky, and muddy hillside.&#10;&#10;KI-generierte Inhalte können fehlerhaft sein.">
            <a:extLst>
              <a:ext uri="{FF2B5EF4-FFF2-40B4-BE49-F238E27FC236}">
                <a16:creationId xmlns:a16="http://schemas.microsoft.com/office/drawing/2014/main" id="{EB025160-B0C5-B562-BADD-2EDC6FAE0B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84275" y="1098539"/>
            <a:ext cx="2400000" cy="1800000"/>
          </a:xfrm>
          <a:prstGeom prst="rect">
            <a:avLst/>
          </a:prstGeom>
        </p:spPr>
      </p:pic>
      <p:pic>
        <p:nvPicPr>
          <p:cNvPr id="12" name="Grafik 11" descr="The image shows a side view of a white wall with a door and a bicycle leaning against it.&#10;&#10;KI-generierte Inhalte können fehlerhaft sein.">
            <a:extLst>
              <a:ext uri="{FF2B5EF4-FFF2-40B4-BE49-F238E27FC236}">
                <a16:creationId xmlns:a16="http://schemas.microsoft.com/office/drawing/2014/main" id="{D7C8BA1C-519E-A61E-D228-DF0499C058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4275" y="2984697"/>
            <a:ext cx="2400000" cy="1800000"/>
          </a:xfrm>
          <a:prstGeom prst="rect">
            <a:avLst/>
          </a:prstGeom>
        </p:spPr>
      </p:pic>
      <p:pic>
        <p:nvPicPr>
          <p:cNvPr id="14" name="Grafik 13" descr="The image depicts a weathered, white gate attached to a wall, with a door and a small window, and a sidewalk leading to a doorstep.&#10;&#10;KI-generierte Inhalte können fehlerhaft sein.">
            <a:extLst>
              <a:ext uri="{FF2B5EF4-FFF2-40B4-BE49-F238E27FC236}">
                <a16:creationId xmlns:a16="http://schemas.microsoft.com/office/drawing/2014/main" id="{6944A63F-9A30-C9F7-E845-E2ED01E33B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6755" y="2986029"/>
            <a:ext cx="2400000" cy="1800000"/>
          </a:xfrm>
          <a:prstGeom prst="rect">
            <a:avLst/>
          </a:prstGeom>
        </p:spPr>
      </p:pic>
      <p:pic>
        <p:nvPicPr>
          <p:cNvPr id="16" name="Grafik 15" descr="The image shows a small, weathered door with a glass pane, partially open, mounted on a wall, surrounded by a rocky, gravelly surface.&#10;&#10;KI-generierte Inhalte können fehlerhaft sein.">
            <a:extLst>
              <a:ext uri="{FF2B5EF4-FFF2-40B4-BE49-F238E27FC236}">
                <a16:creationId xmlns:a16="http://schemas.microsoft.com/office/drawing/2014/main" id="{911AD68D-7FFF-FF21-CD79-1026AA6B217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8887" y="4859461"/>
            <a:ext cx="2397868" cy="1800000"/>
          </a:xfrm>
          <a:prstGeom prst="rect">
            <a:avLst/>
          </a:prstGeom>
        </p:spPr>
      </p:pic>
      <p:pic>
        <p:nvPicPr>
          <p:cNvPr id="18" name="Grafik 17" descr="The image shows a small, rectangular metal grate, possibly for drainage, mounted against a wall, with a small patch of grass and a pebble border at the bottom.&#10;&#10;KI-generierte Inhalte können fehlerhaft sein.">
            <a:extLst>
              <a:ext uri="{FF2B5EF4-FFF2-40B4-BE49-F238E27FC236}">
                <a16:creationId xmlns:a16="http://schemas.microsoft.com/office/drawing/2014/main" id="{E8BE996F-8E8B-D1B6-C4DA-35BA5579B11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4275" y="4870855"/>
            <a:ext cx="24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323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F4974-95C4-98B3-BEA7-E1278970F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0D4471DC-633F-41D3-4EC9-BDEE584B6C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Schutzwald erhalten / pflegen / wieder aufforsten</a:t>
            </a:r>
          </a:p>
          <a:p>
            <a:pPr lvl="1"/>
            <a:r>
              <a:rPr lang="de-CH" dirty="0"/>
              <a:t>Kollektivschutzmassnahme im Ausbruchgebiet</a:t>
            </a:r>
          </a:p>
          <a:p>
            <a:pPr lvl="1"/>
            <a:r>
              <a:rPr lang="de-CH" dirty="0"/>
              <a:t>Reduziert die Ausbruchwahrscheinlichkeit und das Ausbruchvolumen</a:t>
            </a:r>
          </a:p>
          <a:p>
            <a:r>
              <a:rPr lang="de-CH" dirty="0" err="1"/>
              <a:t>Hangmurennetze</a:t>
            </a:r>
            <a:endParaRPr lang="de-CH" dirty="0"/>
          </a:p>
          <a:p>
            <a:pPr lvl="1"/>
            <a:r>
              <a:rPr lang="de-CH" dirty="0"/>
              <a:t>Relativ teure Kollektivschutzmassnahme im Transitgebiet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481EC72-F6B2-9263-FF0E-9DB1456F0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3F4F-66B7-46A3-AB40-3D776688B753}" type="datetime1">
              <a:rPr lang="de-CH" smtClean="0"/>
              <a:t>18.09.2026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0271843-8C07-14EE-68E2-93341F9AE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D9618F0-00FC-328F-C342-76AC19C4C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D758-C871-49DC-A050-36A17C18F2FA}" type="slidenum">
              <a:rPr lang="de-CH" smtClean="0"/>
              <a:t>13</a:t>
            </a:fld>
            <a:endParaRPr lang="de-CH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F423861A-9BAD-B4F0-208D-0FE46E935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Schutzmassnahmen</a:t>
            </a:r>
          </a:p>
        </p:txBody>
      </p:sp>
      <p:pic>
        <p:nvPicPr>
          <p:cNvPr id="9" name="Grafik 8" descr="The image shows a wire fence enclosing a grassy area, possibly for security or containment.&#10;&#10;KI-generierte Inhalte können fehlerhaft sein.">
            <a:extLst>
              <a:ext uri="{FF2B5EF4-FFF2-40B4-BE49-F238E27FC236}">
                <a16:creationId xmlns:a16="http://schemas.microsoft.com/office/drawing/2014/main" id="{2176A276-9844-A15F-3984-7ABC48CA00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0000" y="4032000"/>
            <a:ext cx="8712000" cy="257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691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3D3AE-B80E-ACC2-BBDF-E4F2576BB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4B9DE0C-C12B-6C4B-C0A9-48EA69573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3F4F-66B7-46A3-AB40-3D776688B753}" type="datetime1">
              <a:rPr lang="de-CH" smtClean="0"/>
              <a:t>18.09.2026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14CCAB4-E8AD-00B2-0D11-C1A874426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CE51BDE-5088-F9B7-0A07-FCE260210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D758-C871-49DC-A050-36A17C18F2FA}" type="slidenum">
              <a:rPr lang="de-CH" smtClean="0"/>
              <a:t>14</a:t>
            </a:fld>
            <a:endParaRPr lang="de-CH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F91EE37B-3697-8879-8BF5-867852505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Projektierung der Schutzmassnahmen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0C1487BE-166F-4845-B0AD-42744FBA0BE8}"/>
              </a:ext>
            </a:extLst>
          </p:cNvPr>
          <p:cNvSpPr/>
          <p:nvPr/>
        </p:nvSpPr>
        <p:spPr>
          <a:xfrm>
            <a:off x="830603" y="1692000"/>
            <a:ext cx="10800000" cy="720000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/>
              <a:t>Projektierung Schutzmassnahmen im Auftrag Kanton Luzern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A952C62-E8D8-4312-8E99-20D57FA1F755}"/>
              </a:ext>
            </a:extLst>
          </p:cNvPr>
          <p:cNvSpPr/>
          <p:nvPr/>
        </p:nvSpPr>
        <p:spPr>
          <a:xfrm>
            <a:off x="830603" y="2478035"/>
            <a:ext cx="3528000" cy="180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CH" b="1" dirty="0"/>
              <a:t>Entwässerung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FCF9D814-BBCF-4406-84F1-B85E9EC9D91C}"/>
              </a:ext>
            </a:extLst>
          </p:cNvPr>
          <p:cNvSpPr/>
          <p:nvPr/>
        </p:nvSpPr>
        <p:spPr>
          <a:xfrm>
            <a:off x="4466603" y="2478035"/>
            <a:ext cx="3528000" cy="1800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CH" b="1" dirty="0"/>
              <a:t>Objektschutz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A5889FD8-4837-4661-A4DD-E1D6CC0D9F87}"/>
              </a:ext>
            </a:extLst>
          </p:cNvPr>
          <p:cNvSpPr/>
          <p:nvPr/>
        </p:nvSpPr>
        <p:spPr>
          <a:xfrm>
            <a:off x="8102603" y="2471965"/>
            <a:ext cx="3528000" cy="180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CH" b="1" dirty="0" err="1"/>
              <a:t>Hangmurennetze</a:t>
            </a:r>
            <a:endParaRPr lang="de-CH" b="1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2C44EE41-C307-474B-A73D-86706DEAE852}"/>
              </a:ext>
            </a:extLst>
          </p:cNvPr>
          <p:cNvSpPr/>
          <p:nvPr/>
        </p:nvSpPr>
        <p:spPr>
          <a:xfrm>
            <a:off x="1584324" y="3294000"/>
            <a:ext cx="8988975" cy="720000"/>
          </a:xfrm>
          <a:prstGeom prst="rect">
            <a:avLst/>
          </a:prstGeom>
          <a:solidFill>
            <a:srgbClr val="FF99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/>
              <a:t>Einbezug betroffene Grundeigentümer in die Projektierung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E46E526B-2B7B-4C78-8657-BC7C8A01608A}"/>
              </a:ext>
            </a:extLst>
          </p:cNvPr>
          <p:cNvSpPr/>
          <p:nvPr/>
        </p:nvSpPr>
        <p:spPr>
          <a:xfrm>
            <a:off x="705353" y="1562101"/>
            <a:ext cx="11066648" cy="2838450"/>
          </a:xfrm>
          <a:prstGeom prst="rect">
            <a:avLst/>
          </a:prstGeom>
          <a:noFill/>
          <a:ln w="3810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EAD91D2A-4B4B-4C1B-8424-A5B8E6A8145F}"/>
              </a:ext>
            </a:extLst>
          </p:cNvPr>
          <p:cNvSpPr/>
          <p:nvPr/>
        </p:nvSpPr>
        <p:spPr>
          <a:xfrm rot="16200000">
            <a:off x="-308112" y="3380751"/>
            <a:ext cx="16702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b="1" dirty="0">
                <a:solidFill>
                  <a:schemeClr val="accent4"/>
                </a:solidFill>
              </a:rPr>
              <a:t>Projektierung</a:t>
            </a:r>
            <a:endParaRPr lang="de-CH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4881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B2FCE-A9A9-F60F-E9BA-B6DB74882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00AD9AC-6479-A8F5-CF48-F2122A417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3F4F-66B7-46A3-AB40-3D776688B753}" type="datetime1">
              <a:rPr lang="de-CH" smtClean="0"/>
              <a:t>18.09.2026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1A43995-7C12-424F-1497-AF1BD8651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62DC20D-2D12-0ACE-6778-8C037FA1F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D758-C871-49DC-A050-36A17C18F2FA}" type="slidenum">
              <a:rPr lang="de-CH" smtClean="0"/>
              <a:t>15</a:t>
            </a:fld>
            <a:endParaRPr lang="de-CH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DCE04E28-4BBA-834B-6CF8-5B046048D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Ausführung der Schutzmassnahmen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3D45CF76-04EF-E199-573A-3598B496CAA6}"/>
              </a:ext>
            </a:extLst>
          </p:cNvPr>
          <p:cNvSpPr/>
          <p:nvPr/>
        </p:nvSpPr>
        <p:spPr>
          <a:xfrm>
            <a:off x="797840" y="1692000"/>
            <a:ext cx="10906479" cy="2648920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br>
              <a:rPr lang="de-CH" sz="1200" b="1" dirty="0"/>
            </a:br>
            <a:r>
              <a:rPr lang="de-CH" b="1" dirty="0"/>
              <a:t>Projektierung Schutzmassnahmen im Auftrag Kanton Luzern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DDB14F5A-8D91-4C8B-B8C0-41CD4B439572}"/>
              </a:ext>
            </a:extLst>
          </p:cNvPr>
          <p:cNvSpPr/>
          <p:nvPr/>
        </p:nvSpPr>
        <p:spPr>
          <a:xfrm>
            <a:off x="830603" y="2478035"/>
            <a:ext cx="3528000" cy="180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CH" b="1" dirty="0"/>
              <a:t>Entwässerung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82E2008E-9D98-DCBF-9A24-FFEA1B2BCF77}"/>
              </a:ext>
            </a:extLst>
          </p:cNvPr>
          <p:cNvSpPr/>
          <p:nvPr/>
        </p:nvSpPr>
        <p:spPr>
          <a:xfrm>
            <a:off x="4466603" y="2478035"/>
            <a:ext cx="3528000" cy="1800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CH" b="1" dirty="0"/>
              <a:t>Objektschutz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88CF48E1-5E8B-02DE-D420-23707B01F3DC}"/>
              </a:ext>
            </a:extLst>
          </p:cNvPr>
          <p:cNvSpPr/>
          <p:nvPr/>
        </p:nvSpPr>
        <p:spPr>
          <a:xfrm>
            <a:off x="8102603" y="2471965"/>
            <a:ext cx="3528000" cy="180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CH" b="1" dirty="0" err="1"/>
              <a:t>Hangmurennetze</a:t>
            </a:r>
            <a:endParaRPr lang="de-CH" b="1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8A04B54E-32AB-E31B-6D56-0B8FDEFCCC88}"/>
              </a:ext>
            </a:extLst>
          </p:cNvPr>
          <p:cNvSpPr/>
          <p:nvPr/>
        </p:nvSpPr>
        <p:spPr>
          <a:xfrm>
            <a:off x="1584324" y="3294000"/>
            <a:ext cx="8988975" cy="720000"/>
          </a:xfrm>
          <a:prstGeom prst="rect">
            <a:avLst/>
          </a:prstGeom>
          <a:solidFill>
            <a:srgbClr val="FF99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/>
              <a:t>Einbezug betroffene Grundeigentümer in die Projektierung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628D28CE-15DE-87C9-873C-6C36EE0ACAD9}"/>
              </a:ext>
            </a:extLst>
          </p:cNvPr>
          <p:cNvSpPr/>
          <p:nvPr/>
        </p:nvSpPr>
        <p:spPr>
          <a:xfrm>
            <a:off x="705353" y="1562101"/>
            <a:ext cx="11066648" cy="2838450"/>
          </a:xfrm>
          <a:prstGeom prst="rect">
            <a:avLst/>
          </a:prstGeom>
          <a:noFill/>
          <a:ln w="3810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D0CF82F1-0C80-5253-FF27-8F100FAA5BA1}"/>
              </a:ext>
            </a:extLst>
          </p:cNvPr>
          <p:cNvSpPr/>
          <p:nvPr/>
        </p:nvSpPr>
        <p:spPr>
          <a:xfrm rot="16200000">
            <a:off x="-308112" y="3380751"/>
            <a:ext cx="16702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b="1" dirty="0">
                <a:solidFill>
                  <a:schemeClr val="accent4"/>
                </a:solidFill>
              </a:rPr>
              <a:t>Projektierung</a:t>
            </a:r>
            <a:endParaRPr lang="de-CH" dirty="0">
              <a:solidFill>
                <a:schemeClr val="accent4"/>
              </a:solidFill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474F36C4-2155-27BC-83F9-5A53BCE62207}"/>
              </a:ext>
            </a:extLst>
          </p:cNvPr>
          <p:cNvSpPr/>
          <p:nvPr/>
        </p:nvSpPr>
        <p:spPr>
          <a:xfrm>
            <a:off x="712552" y="4502775"/>
            <a:ext cx="11066648" cy="1740639"/>
          </a:xfrm>
          <a:prstGeom prst="rect">
            <a:avLst/>
          </a:prstGeom>
          <a:noFill/>
          <a:ln w="38100">
            <a:solidFill>
              <a:srgbClr val="008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rgbClr val="008000"/>
              </a:solidFill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40FBF02D-11BD-901A-8A19-C0751BF59217}"/>
              </a:ext>
            </a:extLst>
          </p:cNvPr>
          <p:cNvSpPr/>
          <p:nvPr/>
        </p:nvSpPr>
        <p:spPr>
          <a:xfrm rot="16200000">
            <a:off x="-228698" y="5187101"/>
            <a:ext cx="14677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b="1" dirty="0">
                <a:solidFill>
                  <a:srgbClr val="008000"/>
                </a:solidFill>
              </a:rPr>
              <a:t>Ausführung</a:t>
            </a:r>
            <a:endParaRPr lang="de-CH" dirty="0">
              <a:solidFill>
                <a:srgbClr val="008000"/>
              </a:solidFill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9573EF54-245C-6BED-7075-208FEB3AA414}"/>
              </a:ext>
            </a:extLst>
          </p:cNvPr>
          <p:cNvSpPr/>
          <p:nvPr/>
        </p:nvSpPr>
        <p:spPr>
          <a:xfrm>
            <a:off x="830603" y="4647629"/>
            <a:ext cx="3528000" cy="1440000"/>
          </a:xfrm>
          <a:prstGeom prst="rect">
            <a:avLst/>
          </a:prstGeom>
          <a:solidFill>
            <a:srgbClr val="52C26F">
              <a:alpha val="50196"/>
            </a:srgb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de-CH" b="1" dirty="0">
              <a:solidFill>
                <a:srgbClr val="008000"/>
              </a:solidFill>
            </a:endParaRPr>
          </a:p>
          <a:p>
            <a:pPr algn="ctr"/>
            <a:r>
              <a:rPr lang="de-CH" b="1" dirty="0">
                <a:solidFill>
                  <a:srgbClr val="008000"/>
                </a:solidFill>
              </a:rPr>
              <a:t>Gemeinde Zell und Kanton gemäss Zuständigkeit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C84F69FA-D776-7A36-66D9-EA1CAEB37428}"/>
              </a:ext>
            </a:extLst>
          </p:cNvPr>
          <p:cNvSpPr/>
          <p:nvPr/>
        </p:nvSpPr>
        <p:spPr>
          <a:xfrm>
            <a:off x="4466603" y="4647629"/>
            <a:ext cx="3528000" cy="1440000"/>
          </a:xfrm>
          <a:prstGeom prst="rect">
            <a:avLst/>
          </a:prstGeom>
          <a:solidFill>
            <a:srgbClr val="3ABE28"/>
          </a:solidFill>
          <a:ln>
            <a:solidFill>
              <a:srgbClr val="008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de-CH" b="1" dirty="0">
              <a:solidFill>
                <a:srgbClr val="008000"/>
              </a:solidFill>
            </a:endParaRPr>
          </a:p>
          <a:p>
            <a:pPr algn="ctr"/>
            <a:r>
              <a:rPr lang="de-CH" b="1" dirty="0">
                <a:solidFill>
                  <a:srgbClr val="008000"/>
                </a:solidFill>
              </a:rPr>
              <a:t>Gebäudeeigentümerschaften mit Unterstützung der Gebäudeversicherung (GVL)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E0CEB07C-D8C7-FDBE-0180-449CEAC87837}"/>
              </a:ext>
            </a:extLst>
          </p:cNvPr>
          <p:cNvSpPr/>
          <p:nvPr/>
        </p:nvSpPr>
        <p:spPr>
          <a:xfrm>
            <a:off x="8102603" y="4641559"/>
            <a:ext cx="3528000" cy="1440000"/>
          </a:xfrm>
          <a:prstGeom prst="rect">
            <a:avLst/>
          </a:prstGeom>
          <a:pattFill prst="pct40">
            <a:fgClr>
              <a:srgbClr val="8CE137"/>
            </a:fgClr>
            <a:bgClr>
              <a:schemeClr val="bg1"/>
            </a:bgClr>
          </a:pattFill>
          <a:ln>
            <a:solidFill>
              <a:srgbClr val="008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de-CH" b="1" dirty="0">
              <a:solidFill>
                <a:srgbClr val="008000"/>
              </a:solidFill>
            </a:endParaRPr>
          </a:p>
          <a:p>
            <a:pPr algn="ctr"/>
            <a:r>
              <a:rPr lang="de-CH" b="1" dirty="0">
                <a:solidFill>
                  <a:srgbClr val="008000"/>
                </a:solidFill>
              </a:rPr>
              <a:t>Kanton Luzern</a:t>
            </a:r>
          </a:p>
        </p:txBody>
      </p:sp>
    </p:spTree>
    <p:extLst>
      <p:ext uri="{BB962C8B-B14F-4D97-AF65-F5344CB8AC3E}">
        <p14:creationId xmlns:p14="http://schemas.microsoft.com/office/powerpoint/2010/main" val="1777307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315E8429-1718-D0F3-4B6F-240E874039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200" y="1755157"/>
            <a:ext cx="10960800" cy="4436843"/>
          </a:xfrm>
        </p:spPr>
        <p:txBody>
          <a:bodyPr>
            <a:noAutofit/>
          </a:bodyPr>
          <a:lstStyle/>
          <a:p>
            <a:pPr marL="251460" indent="-251460">
              <a:lnSpc>
                <a:spcPct val="150000"/>
              </a:lnSpc>
            </a:pPr>
            <a:r>
              <a:rPr lang="de-CH" sz="2000" dirty="0"/>
              <a:t>Fokus direkt auf dem einzelnen Gebäude (versichertes Objekt)</a:t>
            </a:r>
          </a:p>
          <a:p>
            <a:pPr marL="251460" indent="-251460">
              <a:lnSpc>
                <a:spcPct val="150000"/>
              </a:lnSpc>
            </a:pPr>
            <a:r>
              <a:rPr lang="de-CH" sz="2000" dirty="0"/>
              <a:t>Beratungen von Gebäudeeigentümern zu Schwachstellen und Objektschutzmassnahmen am Gebäude unter Einbezug der aktuellen Gefahrengrundlagen (GK, GOA) und Schadenhistorie</a:t>
            </a:r>
          </a:p>
          <a:p>
            <a:pPr marL="251460" indent="-251460">
              <a:lnSpc>
                <a:spcPct val="150000"/>
              </a:lnSpc>
            </a:pPr>
            <a:r>
              <a:rPr lang="de-CH" sz="2000" dirty="0"/>
              <a:t>Abwicklung von Beitragsgesuchen</a:t>
            </a:r>
          </a:p>
          <a:p>
            <a:pPr marL="251460" indent="-251460">
              <a:lnSpc>
                <a:spcPct val="150000"/>
              </a:lnSpc>
            </a:pPr>
            <a:r>
              <a:rPr lang="de-CH" sz="2000" dirty="0"/>
              <a:t>Erwartung, dass Gebäudeeigentümer nötige Massnahmen umsetzen (Versicherungsvorbehalt)</a:t>
            </a:r>
            <a:br>
              <a:rPr lang="de-CH" sz="2000" dirty="0"/>
            </a:br>
            <a:endParaRPr lang="de-CH" sz="2000" dirty="0"/>
          </a:p>
          <a:p>
            <a:pPr marL="251460" indent="-251460">
              <a:lnSpc>
                <a:spcPct val="150000"/>
              </a:lnSpc>
            </a:pPr>
            <a:r>
              <a:rPr lang="de-CH" sz="2000" dirty="0"/>
              <a:t>Weiter: Zusammenarbeit mit Gemeinden, Kanton (vif Naturgefahren) und Bund bei Fragen im Bereich Naturgefahren</a:t>
            </a:r>
            <a:endParaRPr lang="en-US" sz="200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66D6F45-8D65-BC6C-41A2-3430E79A2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3F4F-66B7-46A3-AB40-3D776688B753}" type="datetime1">
              <a:rPr lang="de-CH" smtClean="0"/>
              <a:t>18.09.2026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1BB67A0-083E-C25A-6C52-9E6869069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5F807B1-F270-534C-30C2-F5F4C04B0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D758-C871-49DC-A050-36A17C18F2FA}" type="slidenum">
              <a:rPr lang="de-CH" smtClean="0"/>
              <a:t>16</a:t>
            </a:fld>
            <a:endParaRPr lang="de-CH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B8AF7C79-0426-432D-B5FA-528724C13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1035157"/>
            <a:ext cx="11160000" cy="720000"/>
          </a:xfrm>
        </p:spPr>
        <p:txBody>
          <a:bodyPr/>
          <a:lstStyle/>
          <a:p>
            <a:r>
              <a:rPr lang="de-DE" sz="3600" dirty="0"/>
              <a:t>Welche Rolle spielt die Gebäudeversicherung?</a:t>
            </a:r>
            <a:endParaRPr lang="de-CH" sz="3600" dirty="0"/>
          </a:p>
        </p:txBody>
      </p:sp>
      <p:sp>
        <p:nvSpPr>
          <p:cNvPr id="7" name="Titel 2">
            <a:extLst>
              <a:ext uri="{FF2B5EF4-FFF2-40B4-BE49-F238E27FC236}">
                <a16:creationId xmlns:a16="http://schemas.microsoft.com/office/drawing/2014/main" id="{EC34194F-5746-93DD-A3E9-A3F719B5F1E0}"/>
              </a:ext>
            </a:extLst>
          </p:cNvPr>
          <p:cNvSpPr txBox="1">
            <a:spLocks/>
          </p:cNvSpPr>
          <p:nvPr/>
        </p:nvSpPr>
        <p:spPr>
          <a:xfrm>
            <a:off x="630394" y="2295158"/>
            <a:ext cx="10421606" cy="540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594661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C15F2-5F60-1BDC-D668-3A72BBA75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564D13D-62F4-ACB1-D611-7F2AC3B79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7843" y="1803497"/>
            <a:ext cx="6796027" cy="443684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  <a:tabLst>
                <a:tab pos="179388" algn="l"/>
              </a:tabLst>
            </a:pPr>
            <a:r>
              <a:rPr lang="de-CH" sz="2200" dirty="0"/>
              <a:t>Beitragsreglement der GVL (öffentlich auf HP)</a:t>
            </a:r>
          </a:p>
          <a:p>
            <a:pPr marL="0" indent="0">
              <a:lnSpc>
                <a:spcPct val="100000"/>
              </a:lnSpc>
              <a:buNone/>
              <a:tabLst>
                <a:tab pos="179388" algn="l"/>
              </a:tabLst>
            </a:pPr>
            <a:endParaRPr lang="de-CH" sz="2200" dirty="0"/>
          </a:p>
          <a:p>
            <a:pPr>
              <a:lnSpc>
                <a:spcPct val="150000"/>
              </a:lnSpc>
              <a:tabLst>
                <a:tab pos="179388" algn="l"/>
              </a:tabLst>
            </a:pPr>
            <a:r>
              <a:rPr lang="de-CH" sz="2200" dirty="0"/>
              <a:t> 4. Schutz vor Naturgefahren</a:t>
            </a:r>
          </a:p>
          <a:p>
            <a:pPr>
              <a:lnSpc>
                <a:spcPct val="150000"/>
              </a:lnSpc>
              <a:tabLst>
                <a:tab pos="179388" algn="l"/>
              </a:tabLst>
            </a:pPr>
            <a:r>
              <a:rPr lang="de-CH" sz="2200" dirty="0"/>
              <a:t> bis 40% der beitragsberechtigten Kosten</a:t>
            </a:r>
          </a:p>
          <a:p>
            <a:pPr>
              <a:lnSpc>
                <a:spcPct val="150000"/>
              </a:lnSpc>
            </a:pPr>
            <a:r>
              <a:rPr lang="de-CH" sz="2200" dirty="0"/>
              <a:t>  bei bestehenden Gebäuden </a:t>
            </a:r>
          </a:p>
          <a:p>
            <a:pPr>
              <a:lnSpc>
                <a:spcPct val="150000"/>
              </a:lnSpc>
            </a:pPr>
            <a:r>
              <a:rPr lang="de-CH" sz="2200" dirty="0"/>
              <a:t>  mit vorhandener Gefährdung</a:t>
            </a:r>
          </a:p>
          <a:p>
            <a:pPr>
              <a:lnSpc>
                <a:spcPct val="150000"/>
              </a:lnSpc>
            </a:pPr>
            <a:r>
              <a:rPr lang="de-CH" sz="2200" dirty="0"/>
              <a:t>  permanente Massnahmen sind anzustreben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67FA413-EE03-97C2-202D-C23555845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3F4F-66B7-46A3-AB40-3D776688B753}" type="datetime1">
              <a:rPr lang="de-CH" smtClean="0"/>
              <a:t>18.09.2026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38BAB10-6EFD-2275-D33F-A3E05E4BF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939FBC9-3DA6-5C0A-BB28-0F660D0A8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D758-C871-49DC-A050-36A17C18F2FA}" type="slidenum">
              <a:rPr lang="de-CH" smtClean="0"/>
              <a:t>17</a:t>
            </a:fld>
            <a:endParaRPr lang="de-CH"/>
          </a:p>
        </p:txBody>
      </p:sp>
      <p:sp>
        <p:nvSpPr>
          <p:cNvPr id="7" name="Titel 2">
            <a:extLst>
              <a:ext uri="{FF2B5EF4-FFF2-40B4-BE49-F238E27FC236}">
                <a16:creationId xmlns:a16="http://schemas.microsoft.com/office/drawing/2014/main" id="{05610B67-D337-B10A-C711-019E22CA119C}"/>
              </a:ext>
            </a:extLst>
          </p:cNvPr>
          <p:cNvSpPr txBox="1">
            <a:spLocks/>
          </p:cNvSpPr>
          <p:nvPr/>
        </p:nvSpPr>
        <p:spPr>
          <a:xfrm>
            <a:off x="630394" y="2295158"/>
            <a:ext cx="10421606" cy="540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de-CH" dirty="0"/>
          </a:p>
        </p:txBody>
      </p:sp>
      <p:pic>
        <p:nvPicPr>
          <p:cNvPr id="9" name="Grafik 8" descr="Ein Bild, das Text enthält.&#10;&#10;KI-generierte Inhalte können fehlerhaft sein.">
            <a:extLst>
              <a:ext uri="{FF2B5EF4-FFF2-40B4-BE49-F238E27FC236}">
                <a16:creationId xmlns:a16="http://schemas.microsoft.com/office/drawing/2014/main" id="{E3ABFDBA-D8B2-2F55-5838-EE03B9BA2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701" y="1791601"/>
            <a:ext cx="3152120" cy="4481709"/>
          </a:xfrm>
          <a:prstGeom prst="rect">
            <a:avLst/>
          </a:prstGeom>
        </p:spPr>
      </p:pic>
      <p:sp>
        <p:nvSpPr>
          <p:cNvPr id="10" name="Titel 5">
            <a:extLst>
              <a:ext uri="{FF2B5EF4-FFF2-40B4-BE49-F238E27FC236}">
                <a16:creationId xmlns:a16="http://schemas.microsoft.com/office/drawing/2014/main" id="{860EB184-0903-EF1C-6E3F-9166C11B46CC}"/>
              </a:ext>
            </a:extLst>
          </p:cNvPr>
          <p:cNvSpPr txBox="1">
            <a:spLocks/>
          </p:cNvSpPr>
          <p:nvPr/>
        </p:nvSpPr>
        <p:spPr>
          <a:xfrm>
            <a:off x="366564" y="1017667"/>
            <a:ext cx="11160000" cy="720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de-DE" sz="3600" dirty="0"/>
              <a:t>Beiträge an </a:t>
            </a:r>
            <a:r>
              <a:rPr lang="de-DE" sz="3600" dirty="0" err="1"/>
              <a:t>Objektschutzmassnahmen</a:t>
            </a:r>
            <a:endParaRPr lang="de-CH" sz="3600" dirty="0"/>
          </a:p>
        </p:txBody>
      </p:sp>
    </p:spTree>
    <p:extLst>
      <p:ext uri="{BB962C8B-B14F-4D97-AF65-F5344CB8AC3E}">
        <p14:creationId xmlns:p14="http://schemas.microsoft.com/office/powerpoint/2010/main" val="30014332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2F171-3D6E-D52F-F9B8-B4531A348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elle 9">
            <a:extLst>
              <a:ext uri="{FF2B5EF4-FFF2-40B4-BE49-F238E27FC236}">
                <a16:creationId xmlns:a16="http://schemas.microsoft.com/office/drawing/2014/main" id="{DF920A4C-3034-9CA3-EF9C-F2FC856F28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1701754"/>
              </p:ext>
            </p:extLst>
          </p:nvPr>
        </p:nvGraphicFramePr>
        <p:xfrm>
          <a:off x="627220" y="1656001"/>
          <a:ext cx="10738608" cy="4250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7442">
                  <a:extLst>
                    <a:ext uri="{9D8B030D-6E8A-4147-A177-3AD203B41FA5}">
                      <a16:colId xmlns:a16="http://schemas.microsoft.com/office/drawing/2014/main" val="1951076859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865104425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1794457376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2384299046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1392061744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2830083577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2506822196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4114906475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116142783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428298033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4166692099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2580479380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339901548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1226999922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1713087782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3202049610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1551456758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421732164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2178504734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2937413910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156442538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2651554337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1953883454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3513971034"/>
                    </a:ext>
                  </a:extLst>
                </a:gridCol>
              </a:tblGrid>
              <a:tr h="271917">
                <a:tc gridSpan="4">
                  <a:txBody>
                    <a:bodyPr/>
                    <a:lstStyle/>
                    <a:p>
                      <a:pPr algn="ctr"/>
                      <a:r>
                        <a:rPr lang="de-CH" sz="1200" b="1" dirty="0"/>
                        <a:t>2024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de-CH" sz="1200" b="1" dirty="0"/>
                        <a:t>2025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de-CH" sz="1200" b="1" dirty="0"/>
                        <a:t>2026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de-CH" sz="1200" b="1" dirty="0"/>
                        <a:t>2027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>
                    <a:lnL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de-CH" sz="1200" b="1" dirty="0"/>
                        <a:t>2028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de-CH" sz="1200" b="1" dirty="0"/>
                        <a:t>2029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CH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CH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53278427"/>
                  </a:ext>
                </a:extLst>
              </a:tr>
              <a:tr h="401190"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3907211"/>
                  </a:ext>
                </a:extLst>
              </a:tr>
              <a:tr h="401190"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endParaRPr lang="de-CH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endParaRPr lang="de-CH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6451566"/>
                  </a:ext>
                </a:extLst>
              </a:tr>
              <a:tr h="401190"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endParaRPr lang="de-CH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endParaRPr lang="de-CH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endParaRPr lang="de-CH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8463857"/>
                  </a:ext>
                </a:extLst>
              </a:tr>
              <a:tr h="401190"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endParaRPr lang="de-CH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endParaRPr lang="de-CH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endParaRPr lang="de-CH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de-CH" sz="1200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140066"/>
                  </a:ext>
                </a:extLst>
              </a:tr>
              <a:tr h="401190"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317051"/>
                  </a:ext>
                </a:extLst>
              </a:tr>
              <a:tr h="401190"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endParaRPr lang="de-CH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endParaRPr lang="de-CH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75801"/>
                  </a:ext>
                </a:extLst>
              </a:tr>
              <a:tr h="401190"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endParaRPr lang="de-CH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endParaRPr lang="de-CH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3951384"/>
                  </a:ext>
                </a:extLst>
              </a:tr>
              <a:tr h="401190"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endParaRPr lang="de-CH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endParaRPr lang="de-CH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7877020"/>
                  </a:ext>
                </a:extLst>
              </a:tr>
              <a:tr h="401190"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endParaRPr lang="de-CH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endParaRPr lang="de-CH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9430286"/>
                  </a:ext>
                </a:extLst>
              </a:tr>
              <a:tr h="298295"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43229"/>
                  </a:ext>
                </a:extLst>
              </a:tr>
            </a:tbl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12E52B91-B370-98B5-ED5A-7A5BD8DA4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de-CH" sz="3200" dirty="0"/>
              <a:t>Zeitplanung</a:t>
            </a:r>
            <a:br>
              <a:rPr lang="de-CH" dirty="0"/>
            </a:br>
            <a:r>
              <a:rPr lang="de-CH" sz="1400" dirty="0"/>
              <a:t>(Stand: Sept 2026)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582A7C2-55F7-3A12-2F62-D9A3DE923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3F4F-66B7-46A3-AB40-3D776688B753}" type="datetime1">
              <a:rPr lang="de-CH" smtClean="0"/>
              <a:t>18.09.2026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26456AE-D548-EE96-D307-94EB378D5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5BAEB18-2DFE-98F0-5D74-566859336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D758-C871-49DC-A050-36A17C18F2FA}" type="slidenum">
              <a:rPr lang="de-CH" smtClean="0"/>
              <a:t>18</a:t>
            </a:fld>
            <a:endParaRPr lang="de-CH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2C5CE3E0-7DC1-4B53-5EFD-3944782971E1}"/>
              </a:ext>
            </a:extLst>
          </p:cNvPr>
          <p:cNvSpPr/>
          <p:nvPr/>
        </p:nvSpPr>
        <p:spPr>
          <a:xfrm>
            <a:off x="672306" y="2027011"/>
            <a:ext cx="2002119" cy="521393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CH" sz="1200" b="1" dirty="0">
                <a:solidFill>
                  <a:schemeClr val="tx1"/>
                </a:solidFill>
              </a:rPr>
              <a:t>Gefahrengrundlagen, Risikobetrachtungen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98B109F1-5D74-B28C-A565-0ED37CA7222A}"/>
              </a:ext>
            </a:extLst>
          </p:cNvPr>
          <p:cNvSpPr/>
          <p:nvPr/>
        </p:nvSpPr>
        <p:spPr>
          <a:xfrm>
            <a:off x="4244105" y="3115872"/>
            <a:ext cx="1724987" cy="432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CH" sz="1200" b="1" dirty="0">
                <a:solidFill>
                  <a:schemeClr val="tx1"/>
                </a:solidFill>
              </a:rPr>
              <a:t>Projektierung Netze / Entwässerung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57F95C9D-096A-0231-1371-D1718217140B}"/>
              </a:ext>
            </a:extLst>
          </p:cNvPr>
          <p:cNvSpPr/>
          <p:nvPr/>
        </p:nvSpPr>
        <p:spPr>
          <a:xfrm>
            <a:off x="5486400" y="3648799"/>
            <a:ext cx="1293832" cy="432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CH" sz="1200" b="1" dirty="0">
                <a:solidFill>
                  <a:schemeClr val="tx1"/>
                </a:solidFill>
              </a:rPr>
              <a:t>Projektierung Objektschutz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A8F9B0F7-110B-6615-0D97-5C44DB4440FB}"/>
              </a:ext>
            </a:extLst>
          </p:cNvPr>
          <p:cNvSpPr/>
          <p:nvPr/>
        </p:nvSpPr>
        <p:spPr>
          <a:xfrm>
            <a:off x="2514460" y="2607399"/>
            <a:ext cx="1724990" cy="432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b="1" dirty="0">
                <a:solidFill>
                  <a:schemeClr val="tx1"/>
                </a:solidFill>
              </a:rPr>
              <a:t>Massnahmenkonzept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7726697D-5D6B-446E-CBD3-21BAB3040CB6}"/>
              </a:ext>
            </a:extLst>
          </p:cNvPr>
          <p:cNvSpPr/>
          <p:nvPr/>
        </p:nvSpPr>
        <p:spPr>
          <a:xfrm>
            <a:off x="6023956" y="4178016"/>
            <a:ext cx="1293832" cy="432000"/>
          </a:xfrm>
          <a:prstGeom prst="rect">
            <a:avLst/>
          </a:prstGeom>
          <a:solidFill>
            <a:srgbClr val="52C26F">
              <a:alpha val="50196"/>
            </a:srgb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CH" sz="1200" b="1" dirty="0">
                <a:solidFill>
                  <a:schemeClr val="tx1"/>
                </a:solidFill>
              </a:rPr>
              <a:t>Ausführung Entwässerung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029083C0-6B06-4B71-D794-26D134A5ED7E}"/>
              </a:ext>
            </a:extLst>
          </p:cNvPr>
          <p:cNvSpPr/>
          <p:nvPr/>
        </p:nvSpPr>
        <p:spPr>
          <a:xfrm>
            <a:off x="6858003" y="4707233"/>
            <a:ext cx="2624325" cy="432000"/>
          </a:xfrm>
          <a:prstGeom prst="rect">
            <a:avLst/>
          </a:prstGeom>
          <a:solidFill>
            <a:srgbClr val="3ABE28"/>
          </a:solidFill>
          <a:ln>
            <a:solidFill>
              <a:srgbClr val="008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b="1" dirty="0">
                <a:solidFill>
                  <a:schemeClr val="tx1"/>
                </a:solidFill>
              </a:rPr>
              <a:t>Ausführung Objektschutz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C1C3A3F8-014F-984C-833E-BD02942D6CE2}"/>
              </a:ext>
            </a:extLst>
          </p:cNvPr>
          <p:cNvSpPr/>
          <p:nvPr/>
        </p:nvSpPr>
        <p:spPr>
          <a:xfrm>
            <a:off x="6096000" y="5388442"/>
            <a:ext cx="3560063" cy="432000"/>
          </a:xfrm>
          <a:prstGeom prst="rect">
            <a:avLst/>
          </a:prstGeom>
          <a:pattFill prst="pct40">
            <a:fgClr>
              <a:srgbClr val="8CE137"/>
            </a:fgClr>
            <a:bgClr>
              <a:schemeClr val="bg1"/>
            </a:bgClr>
          </a:patt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b="1" dirty="0">
                <a:solidFill>
                  <a:srgbClr val="008000"/>
                </a:solidFill>
              </a:rPr>
              <a:t>Ausführung Netze</a:t>
            </a:r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52B9E010-1883-E538-99FC-1CD9D8EF51F1}"/>
              </a:ext>
            </a:extLst>
          </p:cNvPr>
          <p:cNvCxnSpPr/>
          <p:nvPr/>
        </p:nvCxnSpPr>
        <p:spPr>
          <a:xfrm>
            <a:off x="5448346" y="1963351"/>
            <a:ext cx="0" cy="3852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fik 13" descr="Hacken Bilder – Kostenloser Download auf Magnific (ehemals Freepik)">
            <a:extLst>
              <a:ext uri="{FF2B5EF4-FFF2-40B4-BE49-F238E27FC236}">
                <a16:creationId xmlns:a16="http://schemas.microsoft.com/office/drawing/2014/main" id="{6EB9DC50-C1E1-7AB7-EE0A-723FFE27C9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00461" y="2009159"/>
            <a:ext cx="590550" cy="521767"/>
          </a:xfrm>
          <a:prstGeom prst="rect">
            <a:avLst/>
          </a:prstGeom>
        </p:spPr>
      </p:pic>
      <p:pic>
        <p:nvPicPr>
          <p:cNvPr id="18" name="Grafik 17" descr="Hacken Bilder – Kostenloser Download auf Magnific (ehemals Freepik)">
            <a:extLst>
              <a:ext uri="{FF2B5EF4-FFF2-40B4-BE49-F238E27FC236}">
                <a16:creationId xmlns:a16="http://schemas.microsoft.com/office/drawing/2014/main" id="{60719B80-3293-5E19-13AA-8F50D78E50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82187" y="2333221"/>
            <a:ext cx="590550" cy="521767"/>
          </a:xfrm>
          <a:prstGeom prst="rect">
            <a:avLst/>
          </a:prstGeom>
        </p:spPr>
      </p:pic>
      <p:sp>
        <p:nvSpPr>
          <p:cNvPr id="21" name="Rechteck 20">
            <a:extLst>
              <a:ext uri="{FF2B5EF4-FFF2-40B4-BE49-F238E27FC236}">
                <a16:creationId xmlns:a16="http://schemas.microsoft.com/office/drawing/2014/main" id="{0008A64F-723C-DD2E-E3E0-C31B31FA58CE}"/>
              </a:ext>
            </a:extLst>
          </p:cNvPr>
          <p:cNvSpPr/>
          <p:nvPr/>
        </p:nvSpPr>
        <p:spPr>
          <a:xfrm>
            <a:off x="10496550" y="1656000"/>
            <a:ext cx="1227824" cy="43542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265468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D1B2A-AD6C-AD98-E6D8-278FBB80A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elle 9">
            <a:extLst>
              <a:ext uri="{FF2B5EF4-FFF2-40B4-BE49-F238E27FC236}">
                <a16:creationId xmlns:a16="http://schemas.microsoft.com/office/drawing/2014/main" id="{006FBCCC-C07E-D9FD-175E-F1E0E6FE89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288103"/>
              </p:ext>
            </p:extLst>
          </p:nvPr>
        </p:nvGraphicFramePr>
        <p:xfrm>
          <a:off x="627220" y="1656001"/>
          <a:ext cx="10738608" cy="4250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7442">
                  <a:extLst>
                    <a:ext uri="{9D8B030D-6E8A-4147-A177-3AD203B41FA5}">
                      <a16:colId xmlns:a16="http://schemas.microsoft.com/office/drawing/2014/main" val="1951076859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865104425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1794457376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2384299046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1392061744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2830083577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2506822196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4114906475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116142783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428298033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4166692099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2580479380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339901548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1226999922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1713087782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3202049610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1551456758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421732164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2178504734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2937413910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156442538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2651554337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1953883454"/>
                    </a:ext>
                  </a:extLst>
                </a:gridCol>
                <a:gridCol w="447442">
                  <a:extLst>
                    <a:ext uri="{9D8B030D-6E8A-4147-A177-3AD203B41FA5}">
                      <a16:colId xmlns:a16="http://schemas.microsoft.com/office/drawing/2014/main" val="3513971034"/>
                    </a:ext>
                  </a:extLst>
                </a:gridCol>
              </a:tblGrid>
              <a:tr h="271917">
                <a:tc gridSpan="4">
                  <a:txBody>
                    <a:bodyPr/>
                    <a:lstStyle/>
                    <a:p>
                      <a:pPr algn="ctr"/>
                      <a:r>
                        <a:rPr lang="de-CH" sz="1200" b="1" dirty="0"/>
                        <a:t>2024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de-CH" sz="1200" b="1" dirty="0"/>
                        <a:t>2025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de-CH" sz="1200" b="1" dirty="0"/>
                        <a:t>2026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de-CH" sz="1200" b="1" dirty="0"/>
                        <a:t>2027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>
                    <a:lnL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de-CH" sz="1200" b="1" dirty="0"/>
                        <a:t>2028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de-CH" sz="1200" b="1" dirty="0"/>
                        <a:t>2029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CH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CH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53278427"/>
                  </a:ext>
                </a:extLst>
              </a:tr>
              <a:tr h="401190"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3907211"/>
                  </a:ext>
                </a:extLst>
              </a:tr>
              <a:tr h="401190"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endParaRPr lang="de-CH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endParaRPr lang="de-CH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6451566"/>
                  </a:ext>
                </a:extLst>
              </a:tr>
              <a:tr h="401190"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endParaRPr lang="de-CH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endParaRPr lang="de-CH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endParaRPr lang="de-CH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8463857"/>
                  </a:ext>
                </a:extLst>
              </a:tr>
              <a:tr h="401190"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endParaRPr lang="de-CH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endParaRPr lang="de-CH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endParaRPr lang="de-CH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de-CH" sz="1200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140066"/>
                  </a:ext>
                </a:extLst>
              </a:tr>
              <a:tr h="401190"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317051"/>
                  </a:ext>
                </a:extLst>
              </a:tr>
              <a:tr h="401190"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endParaRPr lang="de-CH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endParaRPr lang="de-CH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75801"/>
                  </a:ext>
                </a:extLst>
              </a:tr>
              <a:tr h="401190"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endParaRPr lang="de-CH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endParaRPr lang="de-CH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3951384"/>
                  </a:ext>
                </a:extLst>
              </a:tr>
              <a:tr h="401190"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endParaRPr lang="de-CH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endParaRPr lang="de-CH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7877020"/>
                  </a:ext>
                </a:extLst>
              </a:tr>
              <a:tr h="401190"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endParaRPr lang="de-CH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377" rtl="0" eaLnBrk="1" latinLnBrk="0" hangingPunct="1"/>
                      <a:endParaRPr lang="de-CH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9430286"/>
                  </a:ext>
                </a:extLst>
              </a:tr>
              <a:tr h="298295"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43229"/>
                  </a:ext>
                </a:extLst>
              </a:tr>
            </a:tbl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B57D855F-DA5A-1441-8791-60835D8FC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de-CH" sz="3200" dirty="0"/>
              <a:t>Zeitplanung</a:t>
            </a:r>
            <a:br>
              <a:rPr lang="de-CH" dirty="0"/>
            </a:br>
            <a:r>
              <a:rPr lang="de-CH" sz="1400" dirty="0"/>
              <a:t>(Stand: Sept 2026)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6341EFF-8A9A-42C4-7577-3ACF5DF48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3F4F-66B7-46A3-AB40-3D776688B753}" type="datetime1">
              <a:rPr lang="de-CH" smtClean="0"/>
              <a:t>18.09.2026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9DDCDB3-BC6B-1379-263F-419BA050D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146F41E-325B-CEDE-10B2-F52589802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D758-C871-49DC-A050-36A17C18F2FA}" type="slidenum">
              <a:rPr lang="de-CH" smtClean="0"/>
              <a:t>19</a:t>
            </a:fld>
            <a:endParaRPr lang="de-CH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D799F308-6B32-96C6-01E0-84D75E1F096F}"/>
              </a:ext>
            </a:extLst>
          </p:cNvPr>
          <p:cNvSpPr/>
          <p:nvPr/>
        </p:nvSpPr>
        <p:spPr>
          <a:xfrm>
            <a:off x="672306" y="2027011"/>
            <a:ext cx="2002119" cy="521393"/>
          </a:xfrm>
          <a:prstGeom prst="rec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CH" sz="1200" b="1" dirty="0">
                <a:solidFill>
                  <a:schemeClr val="tx1"/>
                </a:solidFill>
              </a:rPr>
              <a:t>Gefahrengrundlagen, Risikobetrachtungen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DA96A882-A821-464E-D2F4-7F4A55AB5B39}"/>
              </a:ext>
            </a:extLst>
          </p:cNvPr>
          <p:cNvSpPr/>
          <p:nvPr/>
        </p:nvSpPr>
        <p:spPr>
          <a:xfrm>
            <a:off x="4244105" y="3115872"/>
            <a:ext cx="1724987" cy="432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CH" sz="1200" b="1" dirty="0">
                <a:solidFill>
                  <a:schemeClr val="tx1"/>
                </a:solidFill>
              </a:rPr>
              <a:t>Projektierung Netze / Entwässerung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C02AD87B-78E6-ECD7-8E37-6C5AC497F369}"/>
              </a:ext>
            </a:extLst>
          </p:cNvPr>
          <p:cNvSpPr/>
          <p:nvPr/>
        </p:nvSpPr>
        <p:spPr>
          <a:xfrm>
            <a:off x="5486400" y="3648799"/>
            <a:ext cx="1293832" cy="432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CH" sz="1200" b="1" dirty="0">
                <a:solidFill>
                  <a:schemeClr val="tx1"/>
                </a:solidFill>
              </a:rPr>
              <a:t>Projektierung Objektschutz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49E0FCE-182B-5558-73D6-5C9ABEB19791}"/>
              </a:ext>
            </a:extLst>
          </p:cNvPr>
          <p:cNvSpPr/>
          <p:nvPr/>
        </p:nvSpPr>
        <p:spPr>
          <a:xfrm>
            <a:off x="2514460" y="2607399"/>
            <a:ext cx="1724990" cy="432000"/>
          </a:xfrm>
          <a:prstGeom prst="rec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b="1" dirty="0">
                <a:solidFill>
                  <a:schemeClr val="tx1"/>
                </a:solidFill>
              </a:rPr>
              <a:t>Massnahmenkonzept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DB15EB6B-57B2-7C94-21D6-7E10F05C529C}"/>
              </a:ext>
            </a:extLst>
          </p:cNvPr>
          <p:cNvSpPr/>
          <p:nvPr/>
        </p:nvSpPr>
        <p:spPr>
          <a:xfrm>
            <a:off x="6023956" y="4178016"/>
            <a:ext cx="1293832" cy="432000"/>
          </a:xfrm>
          <a:prstGeom prst="rect">
            <a:avLst/>
          </a:prstGeom>
          <a:solidFill>
            <a:srgbClr val="52C26F">
              <a:alpha val="50196"/>
            </a:srgbClr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CH" sz="1200" b="1" dirty="0">
                <a:solidFill>
                  <a:schemeClr val="tx1"/>
                </a:solidFill>
              </a:rPr>
              <a:t>Ausführung Entwässerung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E75214AA-D8EC-4F6B-176B-274CDBAD2A55}"/>
              </a:ext>
            </a:extLst>
          </p:cNvPr>
          <p:cNvSpPr/>
          <p:nvPr/>
        </p:nvSpPr>
        <p:spPr>
          <a:xfrm>
            <a:off x="6858003" y="4707233"/>
            <a:ext cx="2624325" cy="432000"/>
          </a:xfrm>
          <a:prstGeom prst="rect">
            <a:avLst/>
          </a:prstGeom>
          <a:solidFill>
            <a:srgbClr val="3ABE28"/>
          </a:solidFill>
          <a:ln w="28575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b="1" dirty="0">
                <a:solidFill>
                  <a:schemeClr val="tx1"/>
                </a:solidFill>
              </a:rPr>
              <a:t>Ausführung Objektschutz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A5E8DE77-0FB1-27F7-0156-89635F2F14AA}"/>
              </a:ext>
            </a:extLst>
          </p:cNvPr>
          <p:cNvSpPr/>
          <p:nvPr/>
        </p:nvSpPr>
        <p:spPr>
          <a:xfrm>
            <a:off x="6096000" y="5388442"/>
            <a:ext cx="4056000" cy="432000"/>
          </a:xfrm>
          <a:prstGeom prst="rect">
            <a:avLst/>
          </a:prstGeom>
          <a:pattFill prst="pct40">
            <a:fgClr>
              <a:srgbClr val="8CE137"/>
            </a:fgClr>
            <a:bgClr>
              <a:schemeClr val="bg1"/>
            </a:bgClr>
          </a:pattFill>
          <a:ln w="28575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b="1" dirty="0">
                <a:solidFill>
                  <a:srgbClr val="008000"/>
                </a:solidFill>
              </a:rPr>
              <a:t>Ausführung Netze</a:t>
            </a:r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3A6C7F43-9818-64B1-47E3-490C0B38E0B8}"/>
              </a:ext>
            </a:extLst>
          </p:cNvPr>
          <p:cNvCxnSpPr/>
          <p:nvPr/>
        </p:nvCxnSpPr>
        <p:spPr>
          <a:xfrm>
            <a:off x="5448346" y="1963351"/>
            <a:ext cx="0" cy="3852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fik 11" descr="Hacken Bilder – Kostenloser Download auf Magnific (ehemals Freepik)">
            <a:extLst>
              <a:ext uri="{FF2B5EF4-FFF2-40B4-BE49-F238E27FC236}">
                <a16:creationId xmlns:a16="http://schemas.microsoft.com/office/drawing/2014/main" id="{78EFD5E7-B3BB-BCCD-DADD-251455915D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00461" y="2009159"/>
            <a:ext cx="590550" cy="521767"/>
          </a:xfrm>
          <a:prstGeom prst="rect">
            <a:avLst/>
          </a:prstGeom>
        </p:spPr>
      </p:pic>
      <p:pic>
        <p:nvPicPr>
          <p:cNvPr id="17" name="Grafik 16" descr="Hacken Bilder – Kostenloser Download auf Magnific (ehemals Freepik)">
            <a:extLst>
              <a:ext uri="{FF2B5EF4-FFF2-40B4-BE49-F238E27FC236}">
                <a16:creationId xmlns:a16="http://schemas.microsoft.com/office/drawing/2014/main" id="{C90E9740-C986-9A2D-E998-82724F7EC9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82187" y="2333221"/>
            <a:ext cx="590550" cy="521767"/>
          </a:xfrm>
          <a:prstGeom prst="rect">
            <a:avLst/>
          </a:prstGeom>
        </p:spPr>
      </p:pic>
      <p:sp>
        <p:nvSpPr>
          <p:cNvPr id="18" name="Rechteck 17">
            <a:extLst>
              <a:ext uri="{FF2B5EF4-FFF2-40B4-BE49-F238E27FC236}">
                <a16:creationId xmlns:a16="http://schemas.microsoft.com/office/drawing/2014/main" id="{7A51B511-EC0B-C878-AFA1-52065C30A966}"/>
              </a:ext>
            </a:extLst>
          </p:cNvPr>
          <p:cNvSpPr/>
          <p:nvPr/>
        </p:nvSpPr>
        <p:spPr>
          <a:xfrm>
            <a:off x="10496550" y="1656000"/>
            <a:ext cx="1227824" cy="43542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25327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4155223-36C9-1742-4E0F-D5181EACD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32CE-2F18-42BB-BEA2-16F36172DBDC}" type="datetime1">
              <a:rPr lang="de-CH" smtClean="0"/>
              <a:t>18.09.2026</a:t>
            </a:fld>
            <a:endParaRPr lang="de-CH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D56D3D6-DB25-AF5D-D4C5-0EF2752CD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894EA0D-584A-B19D-C80C-569237517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D758-C871-49DC-A050-36A17C18F2FA}" type="slidenum">
              <a:rPr lang="de-CH" smtClean="0"/>
              <a:t>20</a:t>
            </a:fld>
            <a:endParaRPr lang="de-CH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ED4D1BB2-F5CA-D3FF-3058-DC87FA5B9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9600" y="931275"/>
            <a:ext cx="5800725" cy="580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9427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AD349-C9D6-473A-752C-951AC0CEC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350378A-5B27-BBD2-C0E8-03BF628E6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32CE-2F18-42BB-BEA2-16F36172DBDC}" type="datetime1">
              <a:rPr lang="de-CH" smtClean="0"/>
              <a:t>18.09.2026</a:t>
            </a:fld>
            <a:endParaRPr lang="de-CH" dirty="0"/>
          </a:p>
        </p:txBody>
      </p:sp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06781898-43A2-6498-864D-79E53AF073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9200" y="1872000"/>
            <a:ext cx="10801656" cy="43200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de-CH" b="1" dirty="0"/>
              <a:t>Beratungstage</a:t>
            </a:r>
            <a:r>
              <a:rPr lang="de-CH" dirty="0"/>
              <a:t> GVL / Schubiger (mit Ihnen zusammen angepasste Objektschutzmassnahmen planen)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de-CH" dirty="0"/>
              <a:t>	-&gt; gemäss Detailterminplan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de-CH" dirty="0"/>
              <a:t>Ausarbeiten </a:t>
            </a:r>
            <a:r>
              <a:rPr lang="de-CH" b="1" dirty="0"/>
              <a:t>Faktenblatt mit Massnahmenbeschrieb pro Objekt </a:t>
            </a:r>
            <a:r>
              <a:rPr lang="de-CH" dirty="0"/>
              <a:t>und Abgabe an die Gebäudeeigentümerschaften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de-CH" b="1" dirty="0"/>
              <a:t>Umsetzung</a:t>
            </a:r>
            <a:r>
              <a:rPr lang="de-CH" dirty="0"/>
              <a:t> Objektschutzmassnahmen durch Gebäudeeigentümerschaften zusammen mit Gebäudeversicherung Luzern</a:t>
            </a:r>
          </a:p>
          <a:p>
            <a:pPr marL="0" indent="0">
              <a:buNone/>
            </a:pPr>
            <a:endParaRPr lang="de-CH" dirty="0"/>
          </a:p>
          <a:p>
            <a:pPr marL="0" indent="0" algn="ctr">
              <a:buNone/>
            </a:pPr>
            <a:r>
              <a:rPr lang="de-CH" sz="3600" dirty="0">
                <a:solidFill>
                  <a:srgbClr val="009FE3"/>
                </a:solidFill>
              </a:rPr>
              <a:t>Gemeinsam für ihre Sicherheit</a:t>
            </a:r>
          </a:p>
          <a:p>
            <a:pPr marL="0" indent="0">
              <a:buNone/>
            </a:pPr>
            <a:endParaRPr lang="de-CH" dirty="0"/>
          </a:p>
          <a:p>
            <a:endParaRPr lang="de-CH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7A23CF42-2C20-CFD3-D6A0-5309DC056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Nächste Schritte - Objektschutz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0EF8E62-1133-97C2-59D3-6725276A9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9C403CE-BA01-80E9-F7DA-2BA09891E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BD758-C871-49DC-A050-36A17C18F2FA}" type="slidenum">
              <a:rPr lang="de-CH" smtClean="0"/>
              <a:t>21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5050338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n Luzern">
  <a:themeElements>
    <a:clrScheme name="Kanton Luzern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66CCFF"/>
      </a:accent1>
      <a:accent2>
        <a:srgbClr val="3399FF"/>
      </a:accent2>
      <a:accent3>
        <a:srgbClr val="0066FF"/>
      </a:accent3>
      <a:accent4>
        <a:srgbClr val="0000FF"/>
      </a:accent4>
      <a:accent5>
        <a:srgbClr val="003399"/>
      </a:accent5>
      <a:accent6>
        <a:srgbClr val="000066"/>
      </a:accent6>
      <a:hlink>
        <a:srgbClr val="7FCAFF"/>
      </a:hlink>
      <a:folHlink>
        <a:srgbClr val="40AFFF"/>
      </a:folHlink>
    </a:clrScheme>
    <a:fontScheme name="Segoe UI">
      <a:majorFont>
        <a:latin typeface="Segoe UI fet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 Point Präsentation Vorlage_Dienststelle vif.pptx [Schreibgeschützt]" id="{52D588E0-47F4-400D-A97B-BAB31525BEC8}" vid="{446EC266-5145-413E-8AA3-B44095334279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2DA4B2D53A44D4E850703D5584905B6" ma:contentTypeVersion="0" ma:contentTypeDescription="Ein neues Dokument erstellen." ma:contentTypeScope="" ma:versionID="71bffdc88067adf9a8238e8b23181fb6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0aac5f0dbfe2b6fe1efb434c2dc6aed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D1EDE81-E840-44C6-872B-0A06972BC23B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234CA00-1C3D-40BA-BB75-82F87FE6C8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1157590-4E91-42ED-A940-D17878C5522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 Point Präsentation</Template>
  <TotalTime>0</TotalTime>
  <Words>663</Words>
  <Application>Microsoft Office PowerPoint</Application>
  <PresentationFormat>Breitbild</PresentationFormat>
  <Paragraphs>194</Paragraphs>
  <Slides>21</Slides>
  <Notes>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21</vt:i4>
      </vt:variant>
    </vt:vector>
  </HeadingPairs>
  <TitlesOfParts>
    <vt:vector size="28" baseType="lpstr">
      <vt:lpstr>Aptos</vt:lpstr>
      <vt:lpstr>Aptos Display</vt:lpstr>
      <vt:lpstr>Arial</vt:lpstr>
      <vt:lpstr>Segoe UI</vt:lpstr>
      <vt:lpstr>Wingdings</vt:lpstr>
      <vt:lpstr>Kanton Luzern</vt:lpstr>
      <vt:lpstr>Benutzerdefiniertes Design</vt:lpstr>
      <vt:lpstr>Schutzmassnahmen gegen Naturgefahren Föhrenweg-Bachhalde-Hinterdorf-Fröschlochweg</vt:lpstr>
      <vt:lpstr>Ziele</vt:lpstr>
      <vt:lpstr>Einleitung - Ausgangslage</vt:lpstr>
      <vt:lpstr>Agenda heute Abend</vt:lpstr>
      <vt:lpstr>Asiatischer Laubholzbockkäfer: Erfolgskontrolle</vt:lpstr>
      <vt:lpstr>Überarbeitete Gefahrenbeurteilung</vt:lpstr>
      <vt:lpstr>Lernen aus der Vergangenheit</vt:lpstr>
      <vt:lpstr>Lernen aus der Vergangenheit</vt:lpstr>
      <vt:lpstr>Worst-Case-Gefahrenbeurteilung (ohne Wald)</vt:lpstr>
      <vt:lpstr>Schutzmassnahmen</vt:lpstr>
      <vt:lpstr>Schutzmassnahmen</vt:lpstr>
      <vt:lpstr>Schutzmassnahmen</vt:lpstr>
      <vt:lpstr>Schutzmassnahmen</vt:lpstr>
      <vt:lpstr>Projektierung der Schutzmassnahmen</vt:lpstr>
      <vt:lpstr>Ausführung der Schutzmassnahmen</vt:lpstr>
      <vt:lpstr>Welche Rolle spielt die Gebäudeversicherung?</vt:lpstr>
      <vt:lpstr>PowerPoint-Präsentation</vt:lpstr>
      <vt:lpstr>Zeitplanung (Stand: Sept 2026)</vt:lpstr>
      <vt:lpstr>Zeitplanung (Stand: Sept 2026)</vt:lpstr>
      <vt:lpstr>PowerPoint-Präsentation</vt:lpstr>
      <vt:lpstr>Nächste Schritte - Objektschutz</vt:lpstr>
    </vt:vector>
  </TitlesOfParts>
  <Company>Kanton Luzern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Claudio Wiesmann</dc:creator>
  <cp:lastModifiedBy>Wiesmann Claudio</cp:lastModifiedBy>
  <cp:revision>84</cp:revision>
  <cp:lastPrinted>2024-03-07T07:52:20Z</cp:lastPrinted>
  <dcterms:created xsi:type="dcterms:W3CDTF">2024-03-06T12:56:30Z</dcterms:created>
  <dcterms:modified xsi:type="dcterms:W3CDTF">2026-09-18T11:37:53Z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0x01010042DA4B2D53A44D4E850703D5584905B6</vt:lpwstr>
  </property>
  <property fmtid="{D5CDD505-2E9C-101B-9397-08002B2CF9AE}" pid="3" name="MSIP_Label_c8539080-ac49-460a-a191-c80f9bf9ddf9_Enabled">
    <vt:lpwstr>true</vt:lpwstr>
  </property>
  <property fmtid="{D5CDD505-2E9C-101B-9397-08002B2CF9AE}" pid="4" name="MSIP_Label_c8539080-ac49-460a-a191-c80f9bf9ddf9_SetDate">
    <vt:lpwstr>2026-06-23T05:13:51Z</vt:lpwstr>
  </property>
  <property fmtid="{D5CDD505-2E9C-101B-9397-08002B2CF9AE}" pid="5" name="MSIP_Label_c8539080-ac49-460a-a191-c80f9bf9ddf9_Method">
    <vt:lpwstr>Standard</vt:lpwstr>
  </property>
  <property fmtid="{D5CDD505-2E9C-101B-9397-08002B2CF9AE}" pid="6" name="MSIP_Label_c8539080-ac49-460a-a191-c80f9bf9ddf9_Name">
    <vt:lpwstr>intern</vt:lpwstr>
  </property>
  <property fmtid="{D5CDD505-2E9C-101B-9397-08002B2CF9AE}" pid="7" name="MSIP_Label_c8539080-ac49-460a-a191-c80f9bf9ddf9_SiteId">
    <vt:lpwstr>d2de743d-2af7-45af-9612-3f272b8824df</vt:lpwstr>
  </property>
  <property fmtid="{D5CDD505-2E9C-101B-9397-08002B2CF9AE}" pid="8" name="MSIP_Label_c8539080-ac49-460a-a191-c80f9bf9ddf9_ActionId">
    <vt:lpwstr>f1a885cc-1698-442e-a37d-71de42ad4573</vt:lpwstr>
  </property>
  <property fmtid="{D5CDD505-2E9C-101B-9397-08002B2CF9AE}" pid="9" name="MSIP_Label_c8539080-ac49-460a-a191-c80f9bf9ddf9_ContentBits">
    <vt:lpwstr>0</vt:lpwstr>
  </property>
  <property fmtid="{D5CDD505-2E9C-101B-9397-08002B2CF9AE}" pid="10" name="MSIP_Label_c8539080-ac49-460a-a191-c80f9bf9ddf9_Tag">
    <vt:lpwstr>10, 3, 0, 1</vt:lpwstr>
  </property>
</Properties>
</file>